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ebp"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notesMasterIdLst>
    <p:notesMasterId r:id="rId36"/>
  </p:notesMasterIdLst>
  <p:sldIdLst>
    <p:sldId id="256" r:id="rId2"/>
    <p:sldId id="257" r:id="rId3"/>
    <p:sldId id="258" r:id="rId4"/>
    <p:sldId id="259" r:id="rId5"/>
    <p:sldId id="260" r:id="rId6"/>
    <p:sldId id="363" r:id="rId7"/>
    <p:sldId id="364" r:id="rId8"/>
    <p:sldId id="365" r:id="rId9"/>
    <p:sldId id="366" r:id="rId10"/>
    <p:sldId id="367" r:id="rId11"/>
    <p:sldId id="368" r:id="rId12"/>
    <p:sldId id="369" r:id="rId13"/>
    <p:sldId id="262" r:id="rId14"/>
    <p:sldId id="263" r:id="rId15"/>
    <p:sldId id="370" r:id="rId16"/>
    <p:sldId id="267" r:id="rId17"/>
    <p:sldId id="268" r:id="rId18"/>
    <p:sldId id="371" r:id="rId19"/>
    <p:sldId id="372" r:id="rId20"/>
    <p:sldId id="373" r:id="rId21"/>
    <p:sldId id="356" r:id="rId22"/>
    <p:sldId id="326" r:id="rId23"/>
    <p:sldId id="327" r:id="rId24"/>
    <p:sldId id="360" r:id="rId25"/>
    <p:sldId id="361" r:id="rId26"/>
    <p:sldId id="376" r:id="rId27"/>
    <p:sldId id="377" r:id="rId28"/>
    <p:sldId id="362" r:id="rId29"/>
    <p:sldId id="347" r:id="rId30"/>
    <p:sldId id="357" r:id="rId31"/>
    <p:sldId id="374" r:id="rId32"/>
    <p:sldId id="358" r:id="rId33"/>
    <p:sldId id="375" r:id="rId34"/>
    <p:sldId id="345"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95697" autoAdjust="0"/>
  </p:normalViewPr>
  <p:slideViewPr>
    <p:cSldViewPr snapToGrid="0">
      <p:cViewPr>
        <p:scale>
          <a:sx n="90" d="100"/>
          <a:sy n="90" d="100"/>
        </p:scale>
        <p:origin x="6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8BD603-FC83-4216-95BF-9B113D717CB8}" type="datetimeFigureOut">
              <a:rPr lang="en-US" smtClean="0"/>
              <a:t>10/26/2019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BB0BF-AEF0-458B-97F0-2B25E4230C8F}" type="slidenum">
              <a:rPr lang="en-US" smtClean="0"/>
              <a:t>‹#›</a:t>
            </a:fld>
            <a:endParaRPr lang="en-US"/>
          </a:p>
        </p:txBody>
      </p:sp>
    </p:spTree>
    <p:extLst>
      <p:ext uri="{BB962C8B-B14F-4D97-AF65-F5344CB8AC3E}">
        <p14:creationId xmlns:p14="http://schemas.microsoft.com/office/powerpoint/2010/main" val="2875630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BB0BF-AEF0-458B-97F0-2B25E4230C8F}" type="slidenum">
              <a:rPr lang="en-US" smtClean="0"/>
              <a:t>1</a:t>
            </a:fld>
            <a:endParaRPr lang="en-US"/>
          </a:p>
        </p:txBody>
      </p:sp>
    </p:spTree>
    <p:extLst>
      <p:ext uri="{BB962C8B-B14F-4D97-AF65-F5344CB8AC3E}">
        <p14:creationId xmlns:p14="http://schemas.microsoft.com/office/powerpoint/2010/main" val="1416048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10/26/2019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21936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10/26/2019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2081351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10/26/2019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98EE3D-8CD1-4C3F-BD1C-C98C9596463C}"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384756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10/26/2019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4734867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10/26/2019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98EE3D-8CD1-4C3F-BD1C-C98C9596463C}"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2018544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10/26/2019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7115159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2A279-0833-481D-8C56-F67FD0AC6C50}" type="datetime1">
              <a:rPr lang="en-US" smtClean="0"/>
              <a:t>10/26/2019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32110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87DA83-5663-4C9C-B9AA-0B40A3DAFF81}" type="datetime1">
              <a:rPr lang="en-US" smtClean="0"/>
              <a:t>10/26/2019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71623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10/26/2019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5260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10/26/2019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3618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10/26/2019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6650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10/26/2019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99493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10/26/2019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70568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10/26/2019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38229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10/26/2019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998420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10/26/2019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74331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2D6E202-B606-4609-B914-27C9371A1F6D}" type="datetime1">
              <a:rPr lang="en-US" smtClean="0"/>
              <a:t>10/26/2019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05063564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Lst>
  <p:hf sldNum="0"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webp"/><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17684-BCA6-4EB5-BABE-FA445CE02876}"/>
              </a:ext>
            </a:extLst>
          </p:cNvPr>
          <p:cNvSpPr>
            <a:spLocks noGrp="1"/>
          </p:cNvSpPr>
          <p:nvPr>
            <p:ph type="ctrTitle"/>
          </p:nvPr>
        </p:nvSpPr>
        <p:spPr>
          <a:xfrm>
            <a:off x="3373062" y="1864865"/>
            <a:ext cx="8131550" cy="2262781"/>
          </a:xfrm>
        </p:spPr>
        <p:txBody>
          <a:bodyPr>
            <a:normAutofit fontScale="90000"/>
          </a:bodyPr>
          <a:lstStyle/>
          <a:p>
            <a:r>
              <a:rPr lang="en-US" sz="4900" b="1" dirty="0">
                <a:solidFill>
                  <a:srgbClr val="31B4E6">
                    <a:lumMod val="75000"/>
                  </a:srgbClr>
                </a:solidFill>
              </a:rPr>
              <a:t>In the Name of Jesus:</a:t>
            </a:r>
            <a:r>
              <a:rPr lang="en-US" sz="4900" dirty="0">
                <a:solidFill>
                  <a:srgbClr val="31B4E6">
                    <a:lumMod val="75000"/>
                  </a:srgbClr>
                </a:solidFill>
              </a:rPr>
              <a:t> rejoicing in proclaiming His name</a:t>
            </a:r>
            <a:br>
              <a:rPr lang="en-US" sz="4900" dirty="0">
                <a:solidFill>
                  <a:srgbClr val="31B4E6">
                    <a:lumMod val="75000"/>
                  </a:srgbClr>
                </a:solidFill>
              </a:rPr>
            </a:br>
            <a:br>
              <a:rPr lang="en-US" sz="4000" dirty="0">
                <a:solidFill>
                  <a:srgbClr val="31B4E6">
                    <a:lumMod val="75000"/>
                  </a:srgbClr>
                </a:solidFill>
              </a:rPr>
            </a:br>
            <a:r>
              <a:rPr lang="en-US" sz="4000" dirty="0">
                <a:solidFill>
                  <a:srgbClr val="31B4E6">
                    <a:lumMod val="75000"/>
                  </a:srgbClr>
                </a:solidFill>
              </a:rPr>
              <a:t>Philippians 1:12–18</a:t>
            </a:r>
            <a:endParaRPr lang="en-US" sz="4000" dirty="0"/>
          </a:p>
        </p:txBody>
      </p:sp>
      <p:sp>
        <p:nvSpPr>
          <p:cNvPr id="3" name="Subtitle 2">
            <a:extLst>
              <a:ext uri="{FF2B5EF4-FFF2-40B4-BE49-F238E27FC236}">
                <a16:creationId xmlns:a16="http://schemas.microsoft.com/office/drawing/2014/main" id="{B9AC547C-6B75-4F52-8132-1CD7E649620B}"/>
              </a:ext>
            </a:extLst>
          </p:cNvPr>
          <p:cNvSpPr>
            <a:spLocks noGrp="1"/>
          </p:cNvSpPr>
          <p:nvPr>
            <p:ph type="subTitle" idx="1"/>
          </p:nvPr>
        </p:nvSpPr>
        <p:spPr>
          <a:xfrm>
            <a:off x="3373062" y="4619202"/>
            <a:ext cx="8131550" cy="634725"/>
          </a:xfrm>
        </p:spPr>
        <p:txBody>
          <a:bodyPr>
            <a:normAutofit/>
          </a:bodyPr>
          <a:lstStyle/>
          <a:p>
            <a:r>
              <a:rPr lang="en-US" dirty="0"/>
              <a:t>New Hope Bible Fellowship 10/27/2019</a:t>
            </a:r>
          </a:p>
        </p:txBody>
      </p:sp>
    </p:spTree>
    <p:extLst>
      <p:ext uri="{BB962C8B-B14F-4D97-AF65-F5344CB8AC3E}">
        <p14:creationId xmlns:p14="http://schemas.microsoft.com/office/powerpoint/2010/main" val="4253133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E00550-CBCF-42CB-9069-3260B010F16A}"/>
              </a:ext>
            </a:extLst>
          </p:cNvPr>
          <p:cNvSpPr>
            <a:spLocks noGrp="1"/>
          </p:cNvSpPr>
          <p:nvPr>
            <p:ph idx="1"/>
          </p:nvPr>
        </p:nvSpPr>
        <p:spPr>
          <a:xfrm>
            <a:off x="1495647" y="517451"/>
            <a:ext cx="10140020" cy="5404907"/>
          </a:xfrm>
        </p:spPr>
        <p:txBody>
          <a:bodyPr>
            <a:normAutofit/>
          </a:bodyPr>
          <a:lstStyle/>
          <a:p>
            <a:pPr marL="0" indent="0" algn="ctr">
              <a:buNone/>
            </a:pPr>
            <a:r>
              <a:rPr lang="en-US" sz="5400" dirty="0">
                <a:latin typeface="Calibri" panose="020F0502020204030204" pitchFamily="34" charset="0"/>
                <a:ea typeface="Calibri" panose="020F0502020204030204" pitchFamily="34" charset="0"/>
                <a:cs typeface="Arial" panose="020B0604020202020204" pitchFamily="34" charset="0"/>
              </a:rPr>
              <a:t>Blessed be the name of the Lord</a:t>
            </a:r>
          </a:p>
          <a:p>
            <a:pPr marL="0" indent="0" algn="ctr">
              <a:buNone/>
            </a:pPr>
            <a:r>
              <a:rPr lang="en-US" sz="5400" dirty="0">
                <a:latin typeface="Calibri" panose="020F0502020204030204" pitchFamily="34" charset="0"/>
                <a:ea typeface="Calibri" panose="020F0502020204030204" pitchFamily="34" charset="0"/>
                <a:cs typeface="Arial" panose="020B0604020202020204" pitchFamily="34" charset="0"/>
              </a:rPr>
              <a:t>Blessed be Your name</a:t>
            </a:r>
          </a:p>
          <a:p>
            <a:pPr marL="0" indent="0" algn="ctr">
              <a:buNone/>
            </a:pPr>
            <a:r>
              <a:rPr lang="en-US" sz="5400" dirty="0">
                <a:latin typeface="Calibri" panose="020F0502020204030204" pitchFamily="34" charset="0"/>
                <a:ea typeface="Calibri" panose="020F0502020204030204" pitchFamily="34" charset="0"/>
                <a:cs typeface="Arial" panose="020B0604020202020204" pitchFamily="34" charset="0"/>
              </a:rPr>
              <a:t>Blessed be the name of the Lord</a:t>
            </a:r>
          </a:p>
          <a:p>
            <a:pPr marL="0" indent="0" algn="ctr">
              <a:buNone/>
            </a:pPr>
            <a:r>
              <a:rPr lang="en-US" sz="5400" dirty="0">
                <a:latin typeface="Calibri" panose="020F0502020204030204" pitchFamily="34" charset="0"/>
                <a:ea typeface="Calibri" panose="020F0502020204030204" pitchFamily="34" charset="0"/>
                <a:cs typeface="Arial" panose="020B0604020202020204" pitchFamily="34" charset="0"/>
              </a:rPr>
              <a:t>Blessed be Your glorious name</a:t>
            </a:r>
          </a:p>
        </p:txBody>
      </p:sp>
    </p:spTree>
    <p:extLst>
      <p:ext uri="{BB962C8B-B14F-4D97-AF65-F5344CB8AC3E}">
        <p14:creationId xmlns:p14="http://schemas.microsoft.com/office/powerpoint/2010/main" val="3086096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E00550-CBCF-42CB-9069-3260B010F16A}"/>
              </a:ext>
            </a:extLst>
          </p:cNvPr>
          <p:cNvSpPr>
            <a:spLocks noGrp="1"/>
          </p:cNvSpPr>
          <p:nvPr>
            <p:ph idx="1"/>
          </p:nvPr>
        </p:nvSpPr>
        <p:spPr>
          <a:xfrm>
            <a:off x="1495647" y="517451"/>
            <a:ext cx="10140020" cy="5404907"/>
          </a:xfrm>
        </p:spPr>
        <p:txBody>
          <a:bodyPr>
            <a:normAutofit/>
          </a:bodyPr>
          <a:lstStyle/>
          <a:p>
            <a:pPr marL="0" indent="0" algn="ctr">
              <a:lnSpc>
                <a:spcPct val="125000"/>
              </a:lnSpc>
              <a:buNone/>
            </a:pPr>
            <a:r>
              <a:rPr lang="en-US" sz="5400" dirty="0">
                <a:latin typeface="Calibri" panose="020F0502020204030204" pitchFamily="34" charset="0"/>
                <a:ea typeface="Calibri" panose="020F0502020204030204" pitchFamily="34" charset="0"/>
                <a:cs typeface="Arial" panose="020B0604020202020204" pitchFamily="34" charset="0"/>
              </a:rPr>
              <a:t>You give and take away</a:t>
            </a:r>
            <a:br>
              <a:rPr lang="en-US" sz="5400" dirty="0">
                <a:latin typeface="Calibri" panose="020F0502020204030204" pitchFamily="34" charset="0"/>
                <a:ea typeface="Calibri" panose="020F0502020204030204" pitchFamily="34" charset="0"/>
                <a:cs typeface="Arial" panose="020B0604020202020204" pitchFamily="34" charset="0"/>
              </a:rPr>
            </a:br>
            <a:r>
              <a:rPr lang="en-US" sz="5400" dirty="0">
                <a:latin typeface="Calibri" panose="020F0502020204030204" pitchFamily="34" charset="0"/>
                <a:ea typeface="Calibri" panose="020F0502020204030204" pitchFamily="34" charset="0"/>
                <a:cs typeface="Arial" panose="020B0604020202020204" pitchFamily="34" charset="0"/>
              </a:rPr>
              <a:t>You give and take away</a:t>
            </a:r>
            <a:br>
              <a:rPr lang="en-US" sz="5400" dirty="0">
                <a:latin typeface="Calibri" panose="020F0502020204030204" pitchFamily="34" charset="0"/>
                <a:ea typeface="Calibri" panose="020F0502020204030204" pitchFamily="34" charset="0"/>
                <a:cs typeface="Arial" panose="020B0604020202020204" pitchFamily="34" charset="0"/>
              </a:rPr>
            </a:br>
            <a:r>
              <a:rPr lang="en-US" sz="5400" dirty="0">
                <a:latin typeface="Calibri" panose="020F0502020204030204" pitchFamily="34" charset="0"/>
                <a:ea typeface="Calibri" panose="020F0502020204030204" pitchFamily="34" charset="0"/>
                <a:cs typeface="Arial" panose="020B0604020202020204" pitchFamily="34" charset="0"/>
              </a:rPr>
              <a:t>My heart will choose to say</a:t>
            </a:r>
            <a:br>
              <a:rPr lang="en-US" sz="5400" dirty="0">
                <a:latin typeface="Calibri" panose="020F0502020204030204" pitchFamily="34" charset="0"/>
                <a:ea typeface="Calibri" panose="020F0502020204030204" pitchFamily="34" charset="0"/>
                <a:cs typeface="Arial" panose="020B0604020202020204" pitchFamily="34" charset="0"/>
              </a:rPr>
            </a:br>
            <a:r>
              <a:rPr lang="en-US" sz="5400" dirty="0">
                <a:latin typeface="Calibri" panose="020F0502020204030204" pitchFamily="34" charset="0"/>
                <a:ea typeface="Calibri" panose="020F0502020204030204" pitchFamily="34" charset="0"/>
                <a:cs typeface="Arial" panose="020B0604020202020204" pitchFamily="34" charset="0"/>
              </a:rPr>
              <a:t>Lord, blessed be Your name</a:t>
            </a:r>
          </a:p>
          <a:p>
            <a:pPr marL="0" indent="0" algn="ctr">
              <a:lnSpc>
                <a:spcPct val="125000"/>
              </a:lnSpc>
              <a:buNone/>
            </a:pPr>
            <a:r>
              <a:rPr lang="en-US" sz="5400" dirty="0">
                <a:latin typeface="Calibri" panose="020F0502020204030204" pitchFamily="34" charset="0"/>
                <a:ea typeface="Calibri" panose="020F0502020204030204" pitchFamily="34" charset="0"/>
                <a:cs typeface="Arial" panose="020B0604020202020204" pitchFamily="34" charset="0"/>
              </a:rPr>
              <a:t>(x2)</a:t>
            </a:r>
          </a:p>
        </p:txBody>
      </p:sp>
    </p:spTree>
    <p:extLst>
      <p:ext uri="{BB962C8B-B14F-4D97-AF65-F5344CB8AC3E}">
        <p14:creationId xmlns:p14="http://schemas.microsoft.com/office/powerpoint/2010/main" val="849303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E00550-CBCF-42CB-9069-3260B010F16A}"/>
              </a:ext>
            </a:extLst>
          </p:cNvPr>
          <p:cNvSpPr>
            <a:spLocks noGrp="1"/>
          </p:cNvSpPr>
          <p:nvPr>
            <p:ph idx="1"/>
          </p:nvPr>
        </p:nvSpPr>
        <p:spPr>
          <a:xfrm>
            <a:off x="1495647" y="517451"/>
            <a:ext cx="10140020" cy="5404907"/>
          </a:xfrm>
        </p:spPr>
        <p:txBody>
          <a:bodyPr>
            <a:normAutofit/>
          </a:bodyPr>
          <a:lstStyle/>
          <a:p>
            <a:pPr marL="0" indent="0" algn="ctr">
              <a:buNone/>
            </a:pPr>
            <a:r>
              <a:rPr lang="en-US" sz="5400" dirty="0">
                <a:latin typeface="Calibri" panose="020F0502020204030204" pitchFamily="34" charset="0"/>
                <a:ea typeface="Calibri" panose="020F0502020204030204" pitchFamily="34" charset="0"/>
                <a:cs typeface="Arial" panose="020B0604020202020204" pitchFamily="34" charset="0"/>
              </a:rPr>
              <a:t>Blessed be the name of the Lord</a:t>
            </a:r>
          </a:p>
          <a:p>
            <a:pPr marL="0" indent="0" algn="ctr">
              <a:buNone/>
            </a:pPr>
            <a:r>
              <a:rPr lang="en-US" sz="5400" dirty="0">
                <a:latin typeface="Calibri" panose="020F0502020204030204" pitchFamily="34" charset="0"/>
                <a:ea typeface="Calibri" panose="020F0502020204030204" pitchFamily="34" charset="0"/>
                <a:cs typeface="Arial" panose="020B0604020202020204" pitchFamily="34" charset="0"/>
              </a:rPr>
              <a:t>Blessed be Your name</a:t>
            </a:r>
          </a:p>
          <a:p>
            <a:pPr marL="0" indent="0" algn="ctr">
              <a:buNone/>
            </a:pPr>
            <a:r>
              <a:rPr lang="en-US" sz="5400" dirty="0">
                <a:latin typeface="Calibri" panose="020F0502020204030204" pitchFamily="34" charset="0"/>
                <a:ea typeface="Calibri" panose="020F0502020204030204" pitchFamily="34" charset="0"/>
                <a:cs typeface="Arial" panose="020B0604020202020204" pitchFamily="34" charset="0"/>
              </a:rPr>
              <a:t>Blessed be the name of the Lord</a:t>
            </a:r>
          </a:p>
          <a:p>
            <a:pPr marL="0" indent="0" algn="ctr">
              <a:buNone/>
            </a:pPr>
            <a:r>
              <a:rPr lang="en-US" sz="5400" dirty="0">
                <a:latin typeface="Calibri" panose="020F0502020204030204" pitchFamily="34" charset="0"/>
                <a:ea typeface="Calibri" panose="020F0502020204030204" pitchFamily="34" charset="0"/>
                <a:cs typeface="Arial" panose="020B0604020202020204" pitchFamily="34" charset="0"/>
              </a:rPr>
              <a:t>Blessed be Your glorious name</a:t>
            </a:r>
          </a:p>
        </p:txBody>
      </p:sp>
    </p:spTree>
    <p:extLst>
      <p:ext uri="{BB962C8B-B14F-4D97-AF65-F5344CB8AC3E}">
        <p14:creationId xmlns:p14="http://schemas.microsoft.com/office/powerpoint/2010/main" val="1678482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AA2F65-35DC-49A8-B9ED-0024791B239C}"/>
              </a:ext>
            </a:extLst>
          </p:cNvPr>
          <p:cNvSpPr>
            <a:spLocks noGrp="1"/>
          </p:cNvSpPr>
          <p:nvPr>
            <p:ph idx="1"/>
          </p:nvPr>
        </p:nvSpPr>
        <p:spPr>
          <a:xfrm>
            <a:off x="2339164" y="1290084"/>
            <a:ext cx="7924799" cy="4579008"/>
          </a:xfrm>
        </p:spPr>
        <p:txBody>
          <a:bodyPr>
            <a:noAutofit/>
          </a:bodyPr>
          <a:lstStyle/>
          <a:p>
            <a:pPr marL="0" indent="0">
              <a:buNone/>
            </a:pPr>
            <a:r>
              <a:rPr lang="en-US" sz="6000" dirty="0"/>
              <a:t>Jesus Name above All Names</a:t>
            </a:r>
          </a:p>
        </p:txBody>
      </p:sp>
    </p:spTree>
    <p:extLst>
      <p:ext uri="{BB962C8B-B14F-4D97-AF65-F5344CB8AC3E}">
        <p14:creationId xmlns:p14="http://schemas.microsoft.com/office/powerpoint/2010/main" val="3587702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4E8C9D-456C-40B6-AC4F-ED28D8F34836}"/>
              </a:ext>
            </a:extLst>
          </p:cNvPr>
          <p:cNvSpPr>
            <a:spLocks noGrp="1"/>
          </p:cNvSpPr>
          <p:nvPr>
            <p:ph idx="1"/>
          </p:nvPr>
        </p:nvSpPr>
        <p:spPr>
          <a:xfrm>
            <a:off x="886047" y="482009"/>
            <a:ext cx="10939009" cy="5298306"/>
          </a:xfrm>
        </p:spPr>
        <p:txBody>
          <a:bodyPr>
            <a:noAutofit/>
          </a:bodyPr>
          <a:lstStyle/>
          <a:p>
            <a:pPr marL="0" indent="0" algn="ctr">
              <a:buNone/>
            </a:pPr>
            <a:r>
              <a:rPr lang="en-US" sz="5600" dirty="0"/>
              <a:t>  </a:t>
            </a:r>
            <a:r>
              <a:rPr lang="en-US" sz="5400" dirty="0"/>
              <a:t>Jesus, name above all names</a:t>
            </a:r>
          </a:p>
          <a:p>
            <a:pPr marL="0" indent="0" algn="ctr">
              <a:buNone/>
            </a:pPr>
            <a:r>
              <a:rPr lang="en-US" sz="5400" dirty="0"/>
              <a:t>Beautiful Savior, glorious Lord.</a:t>
            </a:r>
          </a:p>
          <a:p>
            <a:pPr marL="0" indent="0" algn="ctr">
              <a:buNone/>
            </a:pPr>
            <a:r>
              <a:rPr lang="en-US" sz="5400" dirty="0"/>
              <a:t>Emmanuel, God is with us.</a:t>
            </a:r>
          </a:p>
          <a:p>
            <a:pPr marL="0" indent="0" algn="ctr">
              <a:buNone/>
            </a:pPr>
            <a:r>
              <a:rPr lang="en-US" sz="5400" dirty="0"/>
              <a:t>Blessed Redeemer, Living word.</a:t>
            </a:r>
          </a:p>
          <a:p>
            <a:pPr marL="0" indent="0" algn="ctr">
              <a:buNone/>
            </a:pPr>
            <a:r>
              <a:rPr lang="en-US" sz="5400" dirty="0"/>
              <a:t>(x2)</a:t>
            </a:r>
          </a:p>
        </p:txBody>
      </p:sp>
    </p:spTree>
    <p:extLst>
      <p:ext uri="{BB962C8B-B14F-4D97-AF65-F5344CB8AC3E}">
        <p14:creationId xmlns:p14="http://schemas.microsoft.com/office/powerpoint/2010/main" val="2687855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4E8C9D-456C-40B6-AC4F-ED28D8F34836}"/>
              </a:ext>
            </a:extLst>
          </p:cNvPr>
          <p:cNvSpPr>
            <a:spLocks noGrp="1"/>
          </p:cNvSpPr>
          <p:nvPr>
            <p:ph idx="1"/>
          </p:nvPr>
        </p:nvSpPr>
        <p:spPr>
          <a:xfrm>
            <a:off x="886047" y="1183757"/>
            <a:ext cx="10939009" cy="4596557"/>
          </a:xfrm>
        </p:spPr>
        <p:txBody>
          <a:bodyPr>
            <a:noAutofit/>
          </a:bodyPr>
          <a:lstStyle/>
          <a:p>
            <a:pPr marL="0" indent="0" algn="ctr">
              <a:buNone/>
            </a:pPr>
            <a:r>
              <a:rPr lang="en-US" sz="5600" dirty="0"/>
              <a:t>  </a:t>
            </a:r>
            <a:r>
              <a:rPr lang="en-US" sz="5400" dirty="0"/>
              <a:t>Emmanuel, God is with us.</a:t>
            </a:r>
          </a:p>
          <a:p>
            <a:pPr marL="0" indent="0" algn="ctr">
              <a:buNone/>
            </a:pPr>
            <a:r>
              <a:rPr lang="en-US" sz="5400" dirty="0"/>
              <a:t>Blessed Redeemer, Living word. </a:t>
            </a:r>
          </a:p>
        </p:txBody>
      </p:sp>
    </p:spTree>
    <p:extLst>
      <p:ext uri="{BB962C8B-B14F-4D97-AF65-F5344CB8AC3E}">
        <p14:creationId xmlns:p14="http://schemas.microsoft.com/office/powerpoint/2010/main" val="3845788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B0D47-D77D-48ED-873E-B9BFB6D5C054}"/>
              </a:ext>
            </a:extLst>
          </p:cNvPr>
          <p:cNvSpPr>
            <a:spLocks noGrp="1"/>
          </p:cNvSpPr>
          <p:nvPr>
            <p:ph idx="1"/>
          </p:nvPr>
        </p:nvSpPr>
        <p:spPr>
          <a:xfrm>
            <a:off x="404821" y="106533"/>
            <a:ext cx="12308002" cy="5656028"/>
          </a:xfrm>
        </p:spPr>
        <p:txBody>
          <a:bodyPr>
            <a:noAutofit/>
          </a:bodyPr>
          <a:lstStyle/>
          <a:p>
            <a:endParaRPr lang="en-US" sz="5400" dirty="0"/>
          </a:p>
          <a:p>
            <a:endParaRPr lang="en-US" sz="5400" dirty="0"/>
          </a:p>
          <a:p>
            <a:pPr marL="0" indent="0">
              <a:buNone/>
            </a:pPr>
            <a:endParaRPr lang="en-US" sz="5400" dirty="0"/>
          </a:p>
        </p:txBody>
      </p:sp>
      <p:sp>
        <p:nvSpPr>
          <p:cNvPr id="2" name="TextBox 1">
            <a:extLst>
              <a:ext uri="{FF2B5EF4-FFF2-40B4-BE49-F238E27FC236}">
                <a16:creationId xmlns:a16="http://schemas.microsoft.com/office/drawing/2014/main" id="{4E2DB61C-6269-408E-B3E3-A11C278F5FAC}"/>
              </a:ext>
            </a:extLst>
          </p:cNvPr>
          <p:cNvSpPr txBox="1"/>
          <p:nvPr/>
        </p:nvSpPr>
        <p:spPr>
          <a:xfrm>
            <a:off x="1328840" y="1651182"/>
            <a:ext cx="10328115" cy="923330"/>
          </a:xfrm>
          <a:prstGeom prst="rect">
            <a:avLst/>
          </a:prstGeom>
          <a:noFill/>
        </p:spPr>
        <p:txBody>
          <a:bodyPr wrap="square" rtlCol="0">
            <a:spAutoFit/>
          </a:bodyPr>
          <a:lstStyle/>
          <a:p>
            <a:r>
              <a:rPr lang="en-US" sz="5400" dirty="0"/>
              <a:t>Lord I lift your Name on High</a:t>
            </a:r>
          </a:p>
        </p:txBody>
      </p:sp>
    </p:spTree>
    <p:extLst>
      <p:ext uri="{BB962C8B-B14F-4D97-AF65-F5344CB8AC3E}">
        <p14:creationId xmlns:p14="http://schemas.microsoft.com/office/powerpoint/2010/main" val="2004060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13861-B0B5-4B25-9AA7-C597A288DD44}"/>
              </a:ext>
            </a:extLst>
          </p:cNvPr>
          <p:cNvSpPr>
            <a:spLocks noGrp="1"/>
          </p:cNvSpPr>
          <p:nvPr>
            <p:ph idx="1"/>
          </p:nvPr>
        </p:nvSpPr>
        <p:spPr>
          <a:xfrm>
            <a:off x="1304259" y="489098"/>
            <a:ext cx="10405731" cy="5379994"/>
          </a:xfrm>
        </p:spPr>
        <p:txBody>
          <a:bodyPr>
            <a:noAutofit/>
          </a:bodyPr>
          <a:lstStyle/>
          <a:p>
            <a:pPr marL="0" indent="0" algn="ctr">
              <a:lnSpc>
                <a:spcPct val="120000"/>
              </a:lnSpc>
              <a:buNone/>
            </a:pPr>
            <a:r>
              <a:rPr lang="en-US" sz="5400" dirty="0"/>
              <a:t>Lord, I lift Your name on high</a:t>
            </a:r>
          </a:p>
          <a:p>
            <a:pPr marL="0" indent="0" algn="ctr">
              <a:lnSpc>
                <a:spcPct val="120000"/>
              </a:lnSpc>
              <a:buNone/>
            </a:pPr>
            <a:r>
              <a:rPr lang="en-US" sz="5400" dirty="0"/>
              <a:t>Lord, I love to sing Your praises</a:t>
            </a:r>
          </a:p>
          <a:p>
            <a:pPr marL="0" indent="0" algn="ctr">
              <a:lnSpc>
                <a:spcPct val="120000"/>
              </a:lnSpc>
              <a:buNone/>
            </a:pPr>
            <a:r>
              <a:rPr lang="en-US" sz="5400" dirty="0"/>
              <a:t>I'm so glad You're in my life</a:t>
            </a:r>
          </a:p>
          <a:p>
            <a:pPr marL="0" indent="0" algn="ctr">
              <a:lnSpc>
                <a:spcPct val="120000"/>
              </a:lnSpc>
              <a:buNone/>
            </a:pPr>
            <a:r>
              <a:rPr lang="en-US" sz="5400" dirty="0"/>
              <a:t>I'm so glad You came to save us</a:t>
            </a:r>
          </a:p>
        </p:txBody>
      </p:sp>
    </p:spTree>
    <p:extLst>
      <p:ext uri="{BB962C8B-B14F-4D97-AF65-F5344CB8AC3E}">
        <p14:creationId xmlns:p14="http://schemas.microsoft.com/office/powerpoint/2010/main" val="77646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13861-B0B5-4B25-9AA7-C597A288DD44}"/>
              </a:ext>
            </a:extLst>
          </p:cNvPr>
          <p:cNvSpPr>
            <a:spLocks noGrp="1"/>
          </p:cNvSpPr>
          <p:nvPr>
            <p:ph idx="1"/>
          </p:nvPr>
        </p:nvSpPr>
        <p:spPr>
          <a:xfrm>
            <a:off x="1509823" y="191386"/>
            <a:ext cx="10490791" cy="5677706"/>
          </a:xfrm>
        </p:spPr>
        <p:txBody>
          <a:bodyPr>
            <a:noAutofit/>
          </a:bodyPr>
          <a:lstStyle/>
          <a:p>
            <a:pPr marL="0" indent="0" algn="ctr">
              <a:buNone/>
            </a:pPr>
            <a:r>
              <a:rPr lang="en-US" sz="5000" dirty="0"/>
              <a:t>You came from Heaven to earth to show the way</a:t>
            </a:r>
          </a:p>
          <a:p>
            <a:pPr marL="0" indent="0" algn="ctr">
              <a:buNone/>
            </a:pPr>
            <a:r>
              <a:rPr lang="en-US" sz="5000" dirty="0"/>
              <a:t>From the earth to the cross my debt to pay</a:t>
            </a:r>
          </a:p>
          <a:p>
            <a:pPr marL="0" indent="0" algn="ctr">
              <a:buNone/>
            </a:pPr>
            <a:r>
              <a:rPr lang="en-US" sz="5000" dirty="0"/>
              <a:t>From the cross to the grave</a:t>
            </a:r>
          </a:p>
          <a:p>
            <a:pPr marL="0" indent="0" algn="ctr">
              <a:buNone/>
            </a:pPr>
            <a:r>
              <a:rPr lang="en-US" sz="5000" dirty="0"/>
              <a:t>From the grave to the sky</a:t>
            </a:r>
          </a:p>
          <a:p>
            <a:pPr marL="0" indent="0" algn="ctr">
              <a:buNone/>
            </a:pPr>
            <a:r>
              <a:rPr lang="en-US" sz="5000" dirty="0"/>
              <a:t>Lord, I lift Your name on high</a:t>
            </a:r>
          </a:p>
        </p:txBody>
      </p:sp>
    </p:spTree>
    <p:extLst>
      <p:ext uri="{BB962C8B-B14F-4D97-AF65-F5344CB8AC3E}">
        <p14:creationId xmlns:p14="http://schemas.microsoft.com/office/powerpoint/2010/main" val="1449636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13861-B0B5-4B25-9AA7-C597A288DD44}"/>
              </a:ext>
            </a:extLst>
          </p:cNvPr>
          <p:cNvSpPr>
            <a:spLocks noGrp="1"/>
          </p:cNvSpPr>
          <p:nvPr>
            <p:ph idx="1"/>
          </p:nvPr>
        </p:nvSpPr>
        <p:spPr>
          <a:xfrm>
            <a:off x="1304259" y="489098"/>
            <a:ext cx="10405731" cy="5379994"/>
          </a:xfrm>
        </p:spPr>
        <p:txBody>
          <a:bodyPr>
            <a:noAutofit/>
          </a:bodyPr>
          <a:lstStyle/>
          <a:p>
            <a:pPr marL="0" indent="0" algn="ctr">
              <a:lnSpc>
                <a:spcPct val="120000"/>
              </a:lnSpc>
              <a:buNone/>
            </a:pPr>
            <a:r>
              <a:rPr lang="en-US" sz="5400" dirty="0"/>
              <a:t>Lord, I lift Your name on high</a:t>
            </a:r>
          </a:p>
          <a:p>
            <a:pPr marL="0" indent="0" algn="ctr">
              <a:lnSpc>
                <a:spcPct val="120000"/>
              </a:lnSpc>
              <a:buNone/>
            </a:pPr>
            <a:r>
              <a:rPr lang="en-US" sz="5400" dirty="0"/>
              <a:t>Lord, I love to sing Your praises</a:t>
            </a:r>
          </a:p>
          <a:p>
            <a:pPr marL="0" indent="0" algn="ctr">
              <a:lnSpc>
                <a:spcPct val="120000"/>
              </a:lnSpc>
              <a:buNone/>
            </a:pPr>
            <a:r>
              <a:rPr lang="en-US" sz="5400" dirty="0"/>
              <a:t>I'm so glad You're in my life</a:t>
            </a:r>
          </a:p>
          <a:p>
            <a:pPr marL="0" indent="0" algn="ctr">
              <a:lnSpc>
                <a:spcPct val="120000"/>
              </a:lnSpc>
              <a:buNone/>
            </a:pPr>
            <a:r>
              <a:rPr lang="en-US" sz="5400" dirty="0"/>
              <a:t>I'm so glad You came to save us</a:t>
            </a:r>
          </a:p>
        </p:txBody>
      </p:sp>
    </p:spTree>
    <p:extLst>
      <p:ext uri="{BB962C8B-B14F-4D97-AF65-F5344CB8AC3E}">
        <p14:creationId xmlns:p14="http://schemas.microsoft.com/office/powerpoint/2010/main" val="800846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8BA22-1B33-4562-A846-47E2CC3E08D3}"/>
              </a:ext>
            </a:extLst>
          </p:cNvPr>
          <p:cNvSpPr>
            <a:spLocks noGrp="1"/>
          </p:cNvSpPr>
          <p:nvPr>
            <p:ph type="title"/>
          </p:nvPr>
        </p:nvSpPr>
        <p:spPr>
          <a:xfrm>
            <a:off x="2970028" y="1188134"/>
            <a:ext cx="8549086" cy="1450757"/>
          </a:xfrm>
        </p:spPr>
        <p:txBody>
          <a:bodyPr>
            <a:normAutofit fontScale="90000"/>
          </a:bodyPr>
          <a:lstStyle/>
          <a:p>
            <a:r>
              <a:rPr lang="en-US" sz="6600" dirty="0"/>
              <a:t>Blessed be the Name</a:t>
            </a:r>
          </a:p>
        </p:txBody>
      </p:sp>
    </p:spTree>
    <p:extLst>
      <p:ext uri="{BB962C8B-B14F-4D97-AF65-F5344CB8AC3E}">
        <p14:creationId xmlns:p14="http://schemas.microsoft.com/office/powerpoint/2010/main" val="4197473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13861-B0B5-4B25-9AA7-C597A288DD44}"/>
              </a:ext>
            </a:extLst>
          </p:cNvPr>
          <p:cNvSpPr>
            <a:spLocks noGrp="1"/>
          </p:cNvSpPr>
          <p:nvPr>
            <p:ph idx="1"/>
          </p:nvPr>
        </p:nvSpPr>
        <p:spPr>
          <a:xfrm>
            <a:off x="1509823" y="191386"/>
            <a:ext cx="10490791" cy="5677706"/>
          </a:xfrm>
        </p:spPr>
        <p:txBody>
          <a:bodyPr>
            <a:noAutofit/>
          </a:bodyPr>
          <a:lstStyle/>
          <a:p>
            <a:pPr marL="0" indent="0" algn="ctr">
              <a:buNone/>
            </a:pPr>
            <a:r>
              <a:rPr lang="en-US" sz="5000" dirty="0"/>
              <a:t>You came from Heaven to earth to show the way</a:t>
            </a:r>
          </a:p>
          <a:p>
            <a:pPr marL="0" indent="0" algn="ctr">
              <a:buNone/>
            </a:pPr>
            <a:r>
              <a:rPr lang="en-US" sz="5000" dirty="0"/>
              <a:t>From the earth to the cross my debt to pay</a:t>
            </a:r>
          </a:p>
          <a:p>
            <a:pPr marL="0" indent="0" algn="ctr">
              <a:buNone/>
            </a:pPr>
            <a:r>
              <a:rPr lang="en-US" sz="5000" dirty="0"/>
              <a:t>From the cross to the grave</a:t>
            </a:r>
          </a:p>
          <a:p>
            <a:pPr marL="0" indent="0" algn="ctr">
              <a:buNone/>
            </a:pPr>
            <a:r>
              <a:rPr lang="en-US" sz="5000" dirty="0"/>
              <a:t>From the grave to the sky</a:t>
            </a:r>
          </a:p>
          <a:p>
            <a:pPr marL="0" indent="0" algn="ctr">
              <a:buNone/>
            </a:pPr>
            <a:r>
              <a:rPr lang="en-US" sz="5000" dirty="0"/>
              <a:t>Lord, I lift Your name on high</a:t>
            </a:r>
          </a:p>
        </p:txBody>
      </p:sp>
    </p:spTree>
    <p:extLst>
      <p:ext uri="{BB962C8B-B14F-4D97-AF65-F5344CB8AC3E}">
        <p14:creationId xmlns:p14="http://schemas.microsoft.com/office/powerpoint/2010/main" val="1355344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AA2F65-35DC-49A8-B9ED-0024791B239C}"/>
              </a:ext>
            </a:extLst>
          </p:cNvPr>
          <p:cNvSpPr>
            <a:spLocks noGrp="1"/>
          </p:cNvSpPr>
          <p:nvPr>
            <p:ph idx="1"/>
          </p:nvPr>
        </p:nvSpPr>
        <p:spPr>
          <a:xfrm>
            <a:off x="3284220" y="1082040"/>
            <a:ext cx="7871460" cy="4787052"/>
          </a:xfrm>
        </p:spPr>
        <p:txBody>
          <a:bodyPr>
            <a:noAutofit/>
          </a:bodyPr>
          <a:lstStyle/>
          <a:p>
            <a:pPr marL="0" indent="0">
              <a:buNone/>
            </a:pPr>
            <a:r>
              <a:rPr lang="en-US" sz="6000" dirty="0"/>
              <a:t>Scripture:</a:t>
            </a:r>
          </a:p>
          <a:p>
            <a:pPr marL="0" indent="0">
              <a:buNone/>
            </a:pPr>
            <a:r>
              <a:rPr lang="en-US" sz="6000" dirty="0"/>
              <a:t>Philippians 1:1−5</a:t>
            </a:r>
          </a:p>
        </p:txBody>
      </p:sp>
    </p:spTree>
    <p:extLst>
      <p:ext uri="{BB962C8B-B14F-4D97-AF65-F5344CB8AC3E}">
        <p14:creationId xmlns:p14="http://schemas.microsoft.com/office/powerpoint/2010/main" val="360798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93913" y="230188"/>
            <a:ext cx="10098087" cy="836612"/>
          </a:xfrm>
        </p:spPr>
        <p:txBody>
          <a:bodyPr/>
          <a:lstStyle/>
          <a:p>
            <a:pPr algn="ctr"/>
            <a:r>
              <a:rPr lang="en-US" b="1" dirty="0"/>
              <a:t>Thank you in different languages</a:t>
            </a:r>
          </a:p>
        </p:txBody>
      </p:sp>
      <p:sp>
        <p:nvSpPr>
          <p:cNvPr id="3" name="Content Placeholder 2"/>
          <p:cNvSpPr>
            <a:spLocks noGrp="1"/>
          </p:cNvSpPr>
          <p:nvPr>
            <p:ph sz="half" idx="4294967295"/>
          </p:nvPr>
        </p:nvSpPr>
        <p:spPr>
          <a:xfrm>
            <a:off x="0" y="995363"/>
            <a:ext cx="3946525" cy="5765800"/>
          </a:xfrm>
          <a:solidFill>
            <a:srgbClr val="92D050"/>
          </a:solidFill>
        </p:spPr>
        <p:txBody>
          <a:bodyPr>
            <a:noAutofit/>
          </a:bodyPr>
          <a:lstStyle/>
          <a:p>
            <a:pPr marL="0" indent="0">
              <a:buNone/>
            </a:pPr>
            <a:r>
              <a:rPr lang="en-US" sz="2400" b="1" dirty="0">
                <a:solidFill>
                  <a:schemeClr val="tx2"/>
                </a:solidFill>
              </a:rPr>
              <a:t>INDONESIA:</a:t>
            </a:r>
          </a:p>
          <a:p>
            <a:pPr marL="0" indent="0">
              <a:buNone/>
            </a:pPr>
            <a:r>
              <a:rPr lang="en-US" sz="2400" b="1" dirty="0">
                <a:solidFill>
                  <a:schemeClr val="tx2"/>
                </a:solidFill>
              </a:rPr>
              <a:t>TERIMA KASIH</a:t>
            </a:r>
          </a:p>
          <a:p>
            <a:pPr marL="0" indent="0">
              <a:buNone/>
            </a:pPr>
            <a:endParaRPr lang="en-US" sz="2400" b="1" dirty="0">
              <a:solidFill>
                <a:schemeClr val="tx2"/>
              </a:solidFill>
            </a:endParaRPr>
          </a:p>
          <a:p>
            <a:pPr marL="0" indent="0">
              <a:buNone/>
            </a:pPr>
            <a:r>
              <a:rPr lang="en-US" sz="2400" b="1" dirty="0">
                <a:solidFill>
                  <a:schemeClr val="tx2"/>
                </a:solidFill>
              </a:rPr>
              <a:t>CHINA:</a:t>
            </a:r>
          </a:p>
          <a:p>
            <a:pPr marL="0" indent="0">
              <a:buNone/>
            </a:pPr>
            <a:r>
              <a:rPr lang="en-US" sz="2400" b="1" dirty="0">
                <a:solidFill>
                  <a:schemeClr val="tx2"/>
                </a:solidFill>
              </a:rPr>
              <a:t>XIEXIE</a:t>
            </a:r>
          </a:p>
          <a:p>
            <a:pPr marL="0" indent="0">
              <a:buNone/>
            </a:pPr>
            <a:endParaRPr lang="en-US" sz="2400" b="1" dirty="0">
              <a:solidFill>
                <a:schemeClr val="tx2"/>
              </a:solidFill>
            </a:endParaRPr>
          </a:p>
          <a:p>
            <a:pPr marL="0" indent="0">
              <a:buNone/>
            </a:pPr>
            <a:r>
              <a:rPr lang="en-US" sz="2400" b="1" dirty="0">
                <a:solidFill>
                  <a:schemeClr val="tx2"/>
                </a:solidFill>
              </a:rPr>
              <a:t>SHONA:</a:t>
            </a:r>
          </a:p>
          <a:p>
            <a:pPr marL="0" indent="0">
              <a:buNone/>
            </a:pPr>
            <a:r>
              <a:rPr lang="en-US" sz="2400" b="1" dirty="0">
                <a:solidFill>
                  <a:schemeClr val="tx2"/>
                </a:solidFill>
              </a:rPr>
              <a:t>MAZVITA</a:t>
            </a:r>
          </a:p>
          <a:p>
            <a:pPr marL="0" indent="0">
              <a:buNone/>
            </a:pPr>
            <a:endParaRPr lang="en-US" sz="2400" b="1" dirty="0">
              <a:solidFill>
                <a:schemeClr val="tx2"/>
              </a:solidFill>
            </a:endParaRPr>
          </a:p>
          <a:p>
            <a:pPr marL="0" indent="0">
              <a:buNone/>
            </a:pPr>
            <a:r>
              <a:rPr lang="en-US" sz="2400" b="1" dirty="0">
                <a:solidFill>
                  <a:schemeClr val="tx2"/>
                </a:solidFill>
              </a:rPr>
              <a:t>KOREAN:</a:t>
            </a:r>
          </a:p>
          <a:p>
            <a:pPr marL="0" indent="0">
              <a:buNone/>
            </a:pPr>
            <a:r>
              <a:rPr lang="en-US" b="1" dirty="0">
                <a:solidFill>
                  <a:schemeClr val="tx2"/>
                </a:solidFill>
              </a:rPr>
              <a:t>GAMSAHAMNIDA</a:t>
            </a:r>
          </a:p>
        </p:txBody>
      </p:sp>
      <p:sp>
        <p:nvSpPr>
          <p:cNvPr id="4" name="Content Placeholder 3">
            <a:extLst>
              <a:ext uri="{FF2B5EF4-FFF2-40B4-BE49-F238E27FC236}">
                <a16:creationId xmlns:a16="http://schemas.microsoft.com/office/drawing/2014/main" id="{4FD14C3F-4744-4757-A72A-ACDA491EBE2E}"/>
              </a:ext>
            </a:extLst>
          </p:cNvPr>
          <p:cNvSpPr>
            <a:spLocks noGrp="1"/>
          </p:cNvSpPr>
          <p:nvPr>
            <p:ph sz="half" idx="4294967295"/>
          </p:nvPr>
        </p:nvSpPr>
        <p:spPr>
          <a:xfrm>
            <a:off x="7904163" y="995363"/>
            <a:ext cx="4287837" cy="5765800"/>
          </a:xfrm>
          <a:solidFill>
            <a:srgbClr val="92D050"/>
          </a:solidFill>
        </p:spPr>
        <p:txBody>
          <a:bodyPr>
            <a:normAutofit/>
          </a:bodyPr>
          <a:lstStyle/>
          <a:p>
            <a:pPr marL="0" indent="0">
              <a:buNone/>
            </a:pPr>
            <a:r>
              <a:rPr lang="en-US" b="1" dirty="0">
                <a:solidFill>
                  <a:schemeClr val="tx2"/>
                </a:solidFill>
              </a:rPr>
              <a:t>ETHIOPIAN (AMHARIC):</a:t>
            </a:r>
          </a:p>
          <a:p>
            <a:pPr marL="0" indent="0">
              <a:buNone/>
            </a:pPr>
            <a:r>
              <a:rPr lang="en-US" b="1" dirty="0">
                <a:solidFill>
                  <a:schemeClr val="tx2"/>
                </a:solidFill>
              </a:rPr>
              <a:t>AMESEGINALEHU</a:t>
            </a:r>
          </a:p>
          <a:p>
            <a:pPr marL="0" indent="0">
              <a:buNone/>
            </a:pPr>
            <a:endParaRPr lang="en-US" b="1" dirty="0">
              <a:solidFill>
                <a:schemeClr val="tx2"/>
              </a:solidFill>
            </a:endParaRPr>
          </a:p>
          <a:p>
            <a:pPr marL="0" indent="0">
              <a:buNone/>
            </a:pPr>
            <a:r>
              <a:rPr lang="en-US" b="1" dirty="0">
                <a:solidFill>
                  <a:schemeClr val="tx2"/>
                </a:solidFill>
              </a:rPr>
              <a:t>JAPANESE:</a:t>
            </a:r>
          </a:p>
          <a:p>
            <a:pPr marL="0" indent="0">
              <a:buNone/>
            </a:pPr>
            <a:r>
              <a:rPr lang="en-US" b="1" dirty="0">
                <a:solidFill>
                  <a:schemeClr val="tx2"/>
                </a:solidFill>
              </a:rPr>
              <a:t>ARIGATO</a:t>
            </a:r>
          </a:p>
          <a:p>
            <a:pPr marL="0" indent="0">
              <a:buNone/>
            </a:pPr>
            <a:endParaRPr lang="en-US" b="1" dirty="0">
              <a:solidFill>
                <a:schemeClr val="tx2"/>
              </a:solidFill>
            </a:endParaRPr>
          </a:p>
          <a:p>
            <a:pPr marL="0" lvl="0" indent="0" eaLnBrk="0" fontAlgn="base" hangingPunct="0">
              <a:lnSpc>
                <a:spcPct val="100000"/>
              </a:lnSpc>
              <a:spcBef>
                <a:spcPct val="0"/>
              </a:spcBef>
              <a:spcAft>
                <a:spcPct val="0"/>
              </a:spcAft>
              <a:buClrTx/>
              <a:buNone/>
            </a:pPr>
            <a:endParaRPr lang="en-US" altLang="en-US" b="1" dirty="0">
              <a:solidFill>
                <a:schemeClr val="tx2"/>
              </a:solidFill>
              <a:latin typeface="Arial" panose="020B0604020202020204" pitchFamily="34" charset="0"/>
            </a:endParaRPr>
          </a:p>
          <a:p>
            <a:pPr marL="0" lvl="0" indent="0" eaLnBrk="0" fontAlgn="base" hangingPunct="0">
              <a:lnSpc>
                <a:spcPct val="100000"/>
              </a:lnSpc>
              <a:spcBef>
                <a:spcPct val="0"/>
              </a:spcBef>
              <a:spcAft>
                <a:spcPct val="0"/>
              </a:spcAft>
              <a:buClrTx/>
              <a:buNone/>
            </a:pPr>
            <a:r>
              <a:rPr lang="en-US" altLang="en-US" b="1" dirty="0">
                <a:solidFill>
                  <a:schemeClr val="tx2"/>
                </a:solidFill>
              </a:rPr>
              <a:t>PORTUGUESE:</a:t>
            </a:r>
          </a:p>
          <a:p>
            <a:pPr marL="0" lvl="0" indent="0" eaLnBrk="0" fontAlgn="base" hangingPunct="0">
              <a:lnSpc>
                <a:spcPct val="100000"/>
              </a:lnSpc>
              <a:spcBef>
                <a:spcPct val="0"/>
              </a:spcBef>
              <a:spcAft>
                <a:spcPct val="0"/>
              </a:spcAft>
              <a:buClrTx/>
              <a:buNone/>
            </a:pPr>
            <a:r>
              <a:rPr lang="en-US" altLang="en-US" b="1" dirty="0">
                <a:solidFill>
                  <a:schemeClr val="tx2"/>
                </a:solidFill>
              </a:rPr>
              <a:t>OBRIGADO/OBRIGADA</a:t>
            </a:r>
          </a:p>
          <a:p>
            <a:pPr marL="0" lvl="0" indent="0" eaLnBrk="0" fontAlgn="base" hangingPunct="0">
              <a:lnSpc>
                <a:spcPct val="100000"/>
              </a:lnSpc>
              <a:spcBef>
                <a:spcPct val="0"/>
              </a:spcBef>
              <a:spcAft>
                <a:spcPct val="0"/>
              </a:spcAft>
              <a:buClrTx/>
              <a:buNone/>
            </a:pPr>
            <a:endParaRPr lang="mn-MN" altLang="en-US" b="1" dirty="0">
              <a:solidFill>
                <a:schemeClr val="tx2"/>
              </a:solidFill>
            </a:endParaRPr>
          </a:p>
          <a:p>
            <a:pPr marL="0" indent="0">
              <a:buNone/>
            </a:pPr>
            <a:r>
              <a:rPr lang="en-US" b="1" dirty="0">
                <a:solidFill>
                  <a:schemeClr val="tx2"/>
                </a:solidFill>
              </a:rPr>
              <a:t>THAI:</a:t>
            </a:r>
          </a:p>
          <a:p>
            <a:pPr marL="0" indent="0">
              <a:buNone/>
            </a:pPr>
            <a:r>
              <a:rPr lang="en-US" b="1" dirty="0">
                <a:solidFill>
                  <a:schemeClr val="tx2"/>
                </a:solidFill>
              </a:rPr>
              <a:t>KOB KHUN KRAB/ KOB KHUN KA</a:t>
            </a:r>
          </a:p>
          <a:p>
            <a:pPr marL="0" indent="0">
              <a:buNone/>
            </a:pPr>
            <a:endParaRPr lang="en-US" b="1" dirty="0">
              <a:solidFill>
                <a:schemeClr val="tx2"/>
              </a:solidFill>
            </a:endParaRPr>
          </a:p>
          <a:p>
            <a:pPr marL="0" indent="0">
              <a:buNone/>
            </a:pPr>
            <a:r>
              <a:rPr lang="en-US" b="1" dirty="0">
                <a:solidFill>
                  <a:schemeClr val="tx2"/>
                </a:solidFill>
              </a:rPr>
              <a:t>CANTONESE: DO ZE</a:t>
            </a:r>
          </a:p>
          <a:p>
            <a:pPr marL="0" indent="0">
              <a:buNone/>
            </a:pPr>
            <a:endParaRPr lang="en-US" dirty="0">
              <a:solidFill>
                <a:schemeClr val="tx2"/>
              </a:solidFill>
            </a:endParaRPr>
          </a:p>
          <a:p>
            <a:pPr marL="0" indent="0">
              <a:buNone/>
            </a:pPr>
            <a:endParaRPr lang="en-US" dirty="0">
              <a:solidFill>
                <a:schemeClr val="tx2"/>
              </a:solidFill>
            </a:endParaRPr>
          </a:p>
        </p:txBody>
      </p:sp>
      <p:sp>
        <p:nvSpPr>
          <p:cNvPr id="5" name="Rectangle 1">
            <a:extLst>
              <a:ext uri="{FF2B5EF4-FFF2-40B4-BE49-F238E27FC236}">
                <a16:creationId xmlns:a16="http://schemas.microsoft.com/office/drawing/2014/main" id="{218D39A9-191B-4279-AD2C-D587A9945D2A}"/>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mn-MN"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84002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850E11-376C-4098-820A-91BE010279A1}"/>
              </a:ext>
            </a:extLst>
          </p:cNvPr>
          <p:cNvSpPr>
            <a:spLocks noGrp="1"/>
          </p:cNvSpPr>
          <p:nvPr>
            <p:ph type="ctrTitle"/>
          </p:nvPr>
        </p:nvSpPr>
        <p:spPr>
          <a:xfrm>
            <a:off x="3373062" y="1864865"/>
            <a:ext cx="8131550" cy="3160791"/>
          </a:xfrm>
        </p:spPr>
        <p:txBody>
          <a:bodyPr>
            <a:normAutofit fontScale="90000"/>
          </a:bodyPr>
          <a:lstStyle/>
          <a:p>
            <a:r>
              <a:rPr lang="en-US" b="1" dirty="0"/>
              <a:t>In the Name of Jesus:</a:t>
            </a:r>
            <a:r>
              <a:rPr lang="en-US" dirty="0"/>
              <a:t> rejoicing in proclaiming His name</a:t>
            </a:r>
            <a:br>
              <a:rPr lang="en-US" dirty="0"/>
            </a:br>
            <a:br>
              <a:rPr lang="en-US" sz="4400" dirty="0"/>
            </a:br>
            <a:r>
              <a:rPr lang="en-US" sz="4400" dirty="0"/>
              <a:t>Philippians 1:12–18</a:t>
            </a:r>
          </a:p>
        </p:txBody>
      </p:sp>
    </p:spTree>
    <p:extLst>
      <p:ext uri="{BB962C8B-B14F-4D97-AF65-F5344CB8AC3E}">
        <p14:creationId xmlns:p14="http://schemas.microsoft.com/office/powerpoint/2010/main" val="203985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A97C7D-2BF5-456E-A34B-DCA1CC33E3C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06773" y="239986"/>
            <a:ext cx="9583478" cy="6378027"/>
          </a:xfrm>
          <a:prstGeom prst="rect">
            <a:avLst/>
          </a:prstGeom>
        </p:spPr>
      </p:pic>
    </p:spTree>
    <p:extLst>
      <p:ext uri="{BB962C8B-B14F-4D97-AF65-F5344CB8AC3E}">
        <p14:creationId xmlns:p14="http://schemas.microsoft.com/office/powerpoint/2010/main" val="145626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B78B07-D566-48E7-92B5-380E81FC5195}"/>
              </a:ext>
            </a:extLst>
          </p:cNvPr>
          <p:cNvSpPr txBox="1"/>
          <p:nvPr/>
        </p:nvSpPr>
        <p:spPr>
          <a:xfrm>
            <a:off x="2686493" y="4074386"/>
            <a:ext cx="8520223" cy="2246769"/>
          </a:xfrm>
          <a:prstGeom prst="rect">
            <a:avLst/>
          </a:prstGeom>
          <a:noFill/>
        </p:spPr>
        <p:txBody>
          <a:bodyPr wrap="square" rtlCol="0">
            <a:spAutoFit/>
          </a:bodyPr>
          <a:lstStyle/>
          <a:p>
            <a:r>
              <a:rPr lang="en-US" sz="2800" dirty="0"/>
              <a:t>The Rev. Bill Hybels, right, of the Willow Creek church, who resigned in April, with the Rev. Steve Carter, who stepped down on Sunday, and the Rev. Heather Larson, who resigned Wednesday.    </a:t>
            </a:r>
            <a:r>
              <a:rPr lang="en-US" sz="1400" dirty="0"/>
              <a:t>Credit...Willow Creek Community Church</a:t>
            </a:r>
            <a:endParaRPr lang="en-US" sz="1400" dirty="0">
              <a:latin typeface="Lucida Calligraphy" panose="03010101010101010101" pitchFamily="66" charset="0"/>
            </a:endParaRPr>
          </a:p>
        </p:txBody>
      </p:sp>
      <p:pic>
        <p:nvPicPr>
          <p:cNvPr id="5" name="Picture 4" descr="A group of people sitting posing for the camera&#10;&#10;Description automatically generated">
            <a:extLst>
              <a:ext uri="{FF2B5EF4-FFF2-40B4-BE49-F238E27FC236}">
                <a16:creationId xmlns:a16="http://schemas.microsoft.com/office/drawing/2014/main" id="{12C8E34B-1D35-4831-B28F-4D464DC4DE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5328" y="682809"/>
            <a:ext cx="5715000" cy="3209925"/>
          </a:xfrm>
          <a:prstGeom prst="rect">
            <a:avLst/>
          </a:prstGeom>
        </p:spPr>
      </p:pic>
    </p:spTree>
    <p:extLst>
      <p:ext uri="{BB962C8B-B14F-4D97-AF65-F5344CB8AC3E}">
        <p14:creationId xmlns:p14="http://schemas.microsoft.com/office/powerpoint/2010/main" val="527817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B78B07-D566-48E7-92B5-380E81FC5195}"/>
              </a:ext>
            </a:extLst>
          </p:cNvPr>
          <p:cNvSpPr txBox="1"/>
          <p:nvPr/>
        </p:nvSpPr>
        <p:spPr>
          <a:xfrm>
            <a:off x="2686493" y="4074386"/>
            <a:ext cx="8520223" cy="1815882"/>
          </a:xfrm>
          <a:prstGeom prst="rect">
            <a:avLst/>
          </a:prstGeom>
          <a:noFill/>
        </p:spPr>
        <p:txBody>
          <a:bodyPr wrap="square" rtlCol="0">
            <a:spAutoFit/>
          </a:bodyPr>
          <a:lstStyle/>
          <a:p>
            <a:r>
              <a:rPr lang="en-US" sz="2800" dirty="0"/>
              <a:t>“I hope in the Lord Jesus to send Timothy to you soon, so that I may be cheered by news of you.  I have no one like him who will be </a:t>
            </a:r>
            <a:r>
              <a:rPr lang="en-US" sz="2800" b="1" i="1" dirty="0"/>
              <a:t>genuinely concerned</a:t>
            </a:r>
            <a:r>
              <a:rPr lang="en-US" sz="2800" dirty="0"/>
              <a:t> for your welfare.”  (Phil. 2:19–20)</a:t>
            </a:r>
            <a:endParaRPr lang="en-US" sz="1400" dirty="0">
              <a:latin typeface="Lucida Calligraphy" panose="03010101010101010101" pitchFamily="66" charset="0"/>
            </a:endParaRPr>
          </a:p>
        </p:txBody>
      </p:sp>
      <p:pic>
        <p:nvPicPr>
          <p:cNvPr id="5" name="Picture 4">
            <a:extLst>
              <a:ext uri="{FF2B5EF4-FFF2-40B4-BE49-F238E27FC236}">
                <a16:creationId xmlns:a16="http://schemas.microsoft.com/office/drawing/2014/main" id="{12C8E34B-1D35-4831-B28F-4D464DC4DEE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465328" y="859020"/>
            <a:ext cx="6277642" cy="3138821"/>
          </a:xfrm>
          <a:prstGeom prst="rect">
            <a:avLst/>
          </a:prstGeom>
        </p:spPr>
      </p:pic>
    </p:spTree>
    <p:extLst>
      <p:ext uri="{BB962C8B-B14F-4D97-AF65-F5344CB8AC3E}">
        <p14:creationId xmlns:p14="http://schemas.microsoft.com/office/powerpoint/2010/main" val="467468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B78B07-D566-48E7-92B5-380E81FC5195}"/>
              </a:ext>
            </a:extLst>
          </p:cNvPr>
          <p:cNvSpPr txBox="1"/>
          <p:nvPr/>
        </p:nvSpPr>
        <p:spPr>
          <a:xfrm>
            <a:off x="2686493" y="4437320"/>
            <a:ext cx="8052391" cy="1384995"/>
          </a:xfrm>
          <a:prstGeom prst="rect">
            <a:avLst/>
          </a:prstGeom>
          <a:noFill/>
        </p:spPr>
        <p:txBody>
          <a:bodyPr wrap="square" rtlCol="0">
            <a:spAutoFit/>
          </a:bodyPr>
          <a:lstStyle/>
          <a:p>
            <a:r>
              <a:rPr lang="en-US" sz="2800" dirty="0"/>
              <a:t>“Just this, that Christ is proclaimed in every way, whether out of false motives or true; and in that I rejoice.”  (Phil. 1:18)</a:t>
            </a:r>
            <a:endParaRPr lang="en-US" sz="1400" dirty="0">
              <a:latin typeface="Lucida Calligraphy" panose="03010101010101010101" pitchFamily="66" charset="0"/>
            </a:endParaRPr>
          </a:p>
        </p:txBody>
      </p:sp>
      <p:pic>
        <p:nvPicPr>
          <p:cNvPr id="5" name="Picture 4">
            <a:extLst>
              <a:ext uri="{FF2B5EF4-FFF2-40B4-BE49-F238E27FC236}">
                <a16:creationId xmlns:a16="http://schemas.microsoft.com/office/drawing/2014/main" id="{12C8E34B-1D35-4831-B28F-4D464DC4DEE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86493" y="479397"/>
            <a:ext cx="7705060" cy="3833266"/>
          </a:xfrm>
          <a:prstGeom prst="rect">
            <a:avLst/>
          </a:prstGeom>
        </p:spPr>
      </p:pic>
    </p:spTree>
    <p:extLst>
      <p:ext uri="{BB962C8B-B14F-4D97-AF65-F5344CB8AC3E}">
        <p14:creationId xmlns:p14="http://schemas.microsoft.com/office/powerpoint/2010/main" val="694736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5E19BD-FD79-47C5-81E7-86D295EDD3DE}"/>
              </a:ext>
            </a:extLst>
          </p:cNvPr>
          <p:cNvSpPr/>
          <p:nvPr/>
        </p:nvSpPr>
        <p:spPr>
          <a:xfrm>
            <a:off x="2663687" y="1846121"/>
            <a:ext cx="6027089" cy="2308324"/>
          </a:xfrm>
          <a:prstGeom prst="rect">
            <a:avLst/>
          </a:prstGeom>
        </p:spPr>
        <p:txBody>
          <a:bodyPr wrap="square">
            <a:spAutoFit/>
          </a:bodyPr>
          <a:lstStyle/>
          <a:p>
            <a:pPr algn="ctr"/>
            <a:r>
              <a:rPr lang="en-US" sz="7200" dirty="0">
                <a:latin typeface="Calibri Light" panose="020F0302020204030204" pitchFamily="34" charset="0"/>
                <a:ea typeface="DengXian" panose="02010600030101010101" pitchFamily="2" charset="-122"/>
                <a:cs typeface="Times New Roman" panose="02020603050405020304" pitchFamily="18" charset="0"/>
              </a:rPr>
              <a:t>Go Tell it on a Mountain</a:t>
            </a:r>
            <a:endParaRPr lang="en-US" sz="7200" dirty="0">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58463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400BE4-1F63-446D-A626-8F5FEA82A625}"/>
              </a:ext>
            </a:extLst>
          </p:cNvPr>
          <p:cNvSpPr/>
          <p:nvPr/>
        </p:nvSpPr>
        <p:spPr>
          <a:xfrm>
            <a:off x="1820849" y="532737"/>
            <a:ext cx="9374588" cy="4247317"/>
          </a:xfrm>
          <a:prstGeom prst="rect">
            <a:avLst/>
          </a:prstGeom>
        </p:spPr>
        <p:txBody>
          <a:bodyPr wrap="square">
            <a:spAutoFit/>
          </a:bodyPr>
          <a:lstStyle/>
          <a:p>
            <a:pPr algn="ctr"/>
            <a:r>
              <a:rPr lang="en-US" sz="5400" dirty="0"/>
              <a:t>Go tell it on the mountain</a:t>
            </a:r>
          </a:p>
          <a:p>
            <a:pPr algn="ctr"/>
            <a:r>
              <a:rPr lang="en-US" sz="5400" dirty="0"/>
              <a:t>Over the hills and everywhere</a:t>
            </a:r>
          </a:p>
          <a:p>
            <a:pPr algn="ctr"/>
            <a:r>
              <a:rPr lang="en-US" sz="5400" dirty="0"/>
              <a:t>Go tell it on the mountain</a:t>
            </a:r>
          </a:p>
          <a:p>
            <a:pPr algn="ctr"/>
            <a:r>
              <a:rPr lang="en-US" sz="5400" dirty="0"/>
              <a:t>Our Jesus Christ is born</a:t>
            </a:r>
          </a:p>
        </p:txBody>
      </p:sp>
    </p:spTree>
    <p:extLst>
      <p:ext uri="{BB962C8B-B14F-4D97-AF65-F5344CB8AC3E}">
        <p14:creationId xmlns:p14="http://schemas.microsoft.com/office/powerpoint/2010/main" val="2397161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EB70E7-13D9-4134-9F91-1D6099BD4705}"/>
              </a:ext>
            </a:extLst>
          </p:cNvPr>
          <p:cNvSpPr>
            <a:spLocks noGrp="1"/>
          </p:cNvSpPr>
          <p:nvPr>
            <p:ph idx="1"/>
          </p:nvPr>
        </p:nvSpPr>
        <p:spPr>
          <a:xfrm>
            <a:off x="1956391" y="559981"/>
            <a:ext cx="9271590" cy="5352547"/>
          </a:xfrm>
        </p:spPr>
        <p:txBody>
          <a:bodyPr>
            <a:noAutofit/>
          </a:bodyPr>
          <a:lstStyle/>
          <a:p>
            <a:pPr marL="0" indent="0" algn="ctr">
              <a:buNone/>
            </a:pPr>
            <a:r>
              <a:rPr lang="en-US" sz="6000" dirty="0">
                <a:latin typeface="Calibri" panose="020F0502020204030204" pitchFamily="34" charset="0"/>
                <a:ea typeface="Calibri" panose="020F0502020204030204" pitchFamily="34" charset="0"/>
                <a:cs typeface="Arial" panose="020B0604020202020204" pitchFamily="34" charset="0"/>
              </a:rPr>
              <a:t>Blessed be Your name</a:t>
            </a:r>
            <a:br>
              <a:rPr lang="en-US" sz="6000" dirty="0">
                <a:latin typeface="Calibri" panose="020F0502020204030204" pitchFamily="34" charset="0"/>
                <a:ea typeface="Calibri" panose="020F0502020204030204" pitchFamily="34" charset="0"/>
                <a:cs typeface="Arial" panose="020B0604020202020204" pitchFamily="34" charset="0"/>
              </a:rPr>
            </a:br>
            <a:r>
              <a:rPr lang="en-US" sz="6000" dirty="0">
                <a:latin typeface="Calibri" panose="020F0502020204030204" pitchFamily="34" charset="0"/>
                <a:ea typeface="Calibri" panose="020F0502020204030204" pitchFamily="34" charset="0"/>
                <a:cs typeface="Arial" panose="020B0604020202020204" pitchFamily="34" charset="0"/>
              </a:rPr>
              <a:t>In the land that is plentiful</a:t>
            </a:r>
            <a:br>
              <a:rPr lang="en-US" sz="6000" dirty="0">
                <a:latin typeface="Calibri" panose="020F0502020204030204" pitchFamily="34" charset="0"/>
                <a:ea typeface="Calibri" panose="020F0502020204030204" pitchFamily="34" charset="0"/>
                <a:cs typeface="Arial" panose="020B0604020202020204" pitchFamily="34" charset="0"/>
              </a:rPr>
            </a:br>
            <a:r>
              <a:rPr lang="en-US" sz="6000" dirty="0">
                <a:latin typeface="Calibri" panose="020F0502020204030204" pitchFamily="34" charset="0"/>
                <a:ea typeface="Calibri" panose="020F0502020204030204" pitchFamily="34" charset="0"/>
                <a:cs typeface="Arial" panose="020B0604020202020204" pitchFamily="34" charset="0"/>
              </a:rPr>
              <a:t>Where Your streams of abundance flow</a:t>
            </a:r>
            <a:br>
              <a:rPr lang="en-US" sz="6000" dirty="0">
                <a:latin typeface="Calibri" panose="020F0502020204030204" pitchFamily="34" charset="0"/>
                <a:ea typeface="Calibri" panose="020F0502020204030204" pitchFamily="34" charset="0"/>
                <a:cs typeface="Arial" panose="020B0604020202020204" pitchFamily="34" charset="0"/>
              </a:rPr>
            </a:br>
            <a:r>
              <a:rPr lang="en-US" sz="6000" dirty="0">
                <a:latin typeface="Calibri" panose="020F0502020204030204" pitchFamily="34" charset="0"/>
                <a:ea typeface="Calibri" panose="020F0502020204030204" pitchFamily="34" charset="0"/>
                <a:cs typeface="Arial" panose="020B0604020202020204" pitchFamily="34" charset="0"/>
              </a:rPr>
              <a:t>Blessed be Your name</a:t>
            </a:r>
            <a:br>
              <a:rPr lang="en-US" sz="6000" dirty="0">
                <a:latin typeface="Calibri" panose="020F0502020204030204" pitchFamily="34" charset="0"/>
                <a:ea typeface="Calibri" panose="020F0502020204030204" pitchFamily="34" charset="0"/>
                <a:cs typeface="Arial" panose="020B0604020202020204" pitchFamily="34" charset="0"/>
              </a:rPr>
            </a:br>
            <a:endParaRPr lang="en-US" sz="6000" dirty="0"/>
          </a:p>
        </p:txBody>
      </p:sp>
    </p:spTree>
    <p:extLst>
      <p:ext uri="{BB962C8B-B14F-4D97-AF65-F5344CB8AC3E}">
        <p14:creationId xmlns:p14="http://schemas.microsoft.com/office/powerpoint/2010/main" val="3266966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400BE4-1F63-446D-A626-8F5FEA82A625}"/>
              </a:ext>
            </a:extLst>
          </p:cNvPr>
          <p:cNvSpPr/>
          <p:nvPr/>
        </p:nvSpPr>
        <p:spPr>
          <a:xfrm>
            <a:off x="1820848" y="532737"/>
            <a:ext cx="9613127" cy="3416320"/>
          </a:xfrm>
          <a:prstGeom prst="rect">
            <a:avLst/>
          </a:prstGeom>
        </p:spPr>
        <p:txBody>
          <a:bodyPr wrap="square">
            <a:spAutoFit/>
          </a:bodyPr>
          <a:lstStyle/>
          <a:p>
            <a:pPr algn="ctr"/>
            <a:r>
              <a:rPr lang="en-US" sz="5400" dirty="0"/>
              <a:t>When I was a seeker</a:t>
            </a:r>
          </a:p>
          <a:p>
            <a:pPr algn="ctr"/>
            <a:r>
              <a:rPr lang="en-US" sz="5400" dirty="0"/>
              <a:t>I sought both night and day</a:t>
            </a:r>
          </a:p>
          <a:p>
            <a:pPr algn="ctr"/>
            <a:r>
              <a:rPr lang="en-US" sz="5400" dirty="0"/>
              <a:t>I asked the Lord to help me</a:t>
            </a:r>
          </a:p>
          <a:p>
            <a:pPr algn="ctr"/>
            <a:r>
              <a:rPr lang="en-US" sz="5400" dirty="0"/>
              <a:t>And he showed me the way</a:t>
            </a:r>
          </a:p>
        </p:txBody>
      </p:sp>
    </p:spTree>
    <p:extLst>
      <p:ext uri="{BB962C8B-B14F-4D97-AF65-F5344CB8AC3E}">
        <p14:creationId xmlns:p14="http://schemas.microsoft.com/office/powerpoint/2010/main" val="966777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400BE4-1F63-446D-A626-8F5FEA82A625}"/>
              </a:ext>
            </a:extLst>
          </p:cNvPr>
          <p:cNvSpPr/>
          <p:nvPr/>
        </p:nvSpPr>
        <p:spPr>
          <a:xfrm>
            <a:off x="1820849" y="532737"/>
            <a:ext cx="9374588" cy="4247317"/>
          </a:xfrm>
          <a:prstGeom prst="rect">
            <a:avLst/>
          </a:prstGeom>
        </p:spPr>
        <p:txBody>
          <a:bodyPr wrap="square">
            <a:spAutoFit/>
          </a:bodyPr>
          <a:lstStyle/>
          <a:p>
            <a:pPr algn="ctr"/>
            <a:r>
              <a:rPr lang="en-US" sz="5400" dirty="0"/>
              <a:t>Go tell it on the mountain</a:t>
            </a:r>
          </a:p>
          <a:p>
            <a:pPr algn="ctr"/>
            <a:r>
              <a:rPr lang="en-US" sz="5400" dirty="0"/>
              <a:t>Over the hills and everywhere</a:t>
            </a:r>
          </a:p>
          <a:p>
            <a:pPr algn="ctr"/>
            <a:r>
              <a:rPr lang="en-US" sz="5400" dirty="0"/>
              <a:t>Go tell it on the mountain</a:t>
            </a:r>
          </a:p>
          <a:p>
            <a:pPr algn="ctr"/>
            <a:r>
              <a:rPr lang="en-US" sz="5400" dirty="0"/>
              <a:t>Our Jesus Christ is born</a:t>
            </a:r>
          </a:p>
        </p:txBody>
      </p:sp>
    </p:spTree>
    <p:extLst>
      <p:ext uri="{BB962C8B-B14F-4D97-AF65-F5344CB8AC3E}">
        <p14:creationId xmlns:p14="http://schemas.microsoft.com/office/powerpoint/2010/main" val="71660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400BE4-1F63-446D-A626-8F5FEA82A625}"/>
              </a:ext>
            </a:extLst>
          </p:cNvPr>
          <p:cNvSpPr/>
          <p:nvPr/>
        </p:nvSpPr>
        <p:spPr>
          <a:xfrm>
            <a:off x="1573620" y="532737"/>
            <a:ext cx="9987578" cy="3662541"/>
          </a:xfrm>
          <a:prstGeom prst="rect">
            <a:avLst/>
          </a:prstGeom>
        </p:spPr>
        <p:txBody>
          <a:bodyPr wrap="square">
            <a:spAutoFit/>
          </a:bodyPr>
          <a:lstStyle/>
          <a:p>
            <a:pPr algn="ctr"/>
            <a:r>
              <a:rPr lang="en-US" sz="5800" dirty="0"/>
              <a:t>He made me a watchman</a:t>
            </a:r>
          </a:p>
          <a:p>
            <a:pPr algn="ctr"/>
            <a:r>
              <a:rPr lang="en-US" sz="5800" dirty="0"/>
              <a:t>Upon a city wall</a:t>
            </a:r>
          </a:p>
          <a:p>
            <a:pPr algn="ctr"/>
            <a:r>
              <a:rPr lang="en-US" sz="5800" dirty="0"/>
              <a:t>And if I am a Christian</a:t>
            </a:r>
          </a:p>
          <a:p>
            <a:pPr algn="ctr"/>
            <a:r>
              <a:rPr lang="en-US" sz="5800" dirty="0"/>
              <a:t>I am the least of all</a:t>
            </a:r>
          </a:p>
        </p:txBody>
      </p:sp>
    </p:spTree>
    <p:extLst>
      <p:ext uri="{BB962C8B-B14F-4D97-AF65-F5344CB8AC3E}">
        <p14:creationId xmlns:p14="http://schemas.microsoft.com/office/powerpoint/2010/main" val="15740465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400BE4-1F63-446D-A626-8F5FEA82A625}"/>
              </a:ext>
            </a:extLst>
          </p:cNvPr>
          <p:cNvSpPr/>
          <p:nvPr/>
        </p:nvSpPr>
        <p:spPr>
          <a:xfrm>
            <a:off x="1820849" y="532737"/>
            <a:ext cx="9374588" cy="4247317"/>
          </a:xfrm>
          <a:prstGeom prst="rect">
            <a:avLst/>
          </a:prstGeom>
        </p:spPr>
        <p:txBody>
          <a:bodyPr wrap="square">
            <a:spAutoFit/>
          </a:bodyPr>
          <a:lstStyle/>
          <a:p>
            <a:pPr algn="ctr"/>
            <a:r>
              <a:rPr lang="en-US" sz="5400" dirty="0"/>
              <a:t>Go tell it on the mountain</a:t>
            </a:r>
          </a:p>
          <a:p>
            <a:pPr algn="ctr"/>
            <a:r>
              <a:rPr lang="en-US" sz="5400" dirty="0"/>
              <a:t>Over the hills and everywhere</a:t>
            </a:r>
          </a:p>
          <a:p>
            <a:pPr algn="ctr"/>
            <a:r>
              <a:rPr lang="en-US" sz="5400" dirty="0"/>
              <a:t>Go tell it on the mountain</a:t>
            </a:r>
          </a:p>
          <a:p>
            <a:pPr algn="ctr"/>
            <a:r>
              <a:rPr lang="en-US" sz="5400" dirty="0"/>
              <a:t>Our Jesus Christ is born</a:t>
            </a:r>
          </a:p>
        </p:txBody>
      </p:sp>
    </p:spTree>
    <p:extLst>
      <p:ext uri="{BB962C8B-B14F-4D97-AF65-F5344CB8AC3E}">
        <p14:creationId xmlns:p14="http://schemas.microsoft.com/office/powerpoint/2010/main" val="1252521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8414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4E8C9D-456C-40B6-AC4F-ED28D8F34836}"/>
              </a:ext>
            </a:extLst>
          </p:cNvPr>
          <p:cNvSpPr>
            <a:spLocks noGrp="1"/>
          </p:cNvSpPr>
          <p:nvPr>
            <p:ph idx="1"/>
          </p:nvPr>
        </p:nvSpPr>
        <p:spPr>
          <a:xfrm>
            <a:off x="1424763" y="404037"/>
            <a:ext cx="10400294" cy="5805377"/>
          </a:xfrm>
        </p:spPr>
        <p:txBody>
          <a:bodyPr>
            <a:noAutofit/>
          </a:bodyPr>
          <a:lstStyle/>
          <a:p>
            <a:pPr marL="0" indent="0" algn="ctr">
              <a:lnSpc>
                <a:spcPct val="125000"/>
              </a:lnSpc>
              <a:buNone/>
            </a:pPr>
            <a:r>
              <a:rPr lang="en-US" sz="5400" dirty="0">
                <a:latin typeface="Calibri" panose="020F0502020204030204" pitchFamily="34" charset="0"/>
                <a:ea typeface="Calibri" panose="020F0502020204030204" pitchFamily="34" charset="0"/>
                <a:cs typeface="Arial" panose="020B0604020202020204" pitchFamily="34" charset="0"/>
              </a:rPr>
              <a:t>Blessed be Your name</a:t>
            </a:r>
            <a:br>
              <a:rPr lang="en-US" sz="5400" dirty="0">
                <a:latin typeface="Calibri" panose="020F0502020204030204" pitchFamily="34" charset="0"/>
                <a:ea typeface="Calibri" panose="020F0502020204030204" pitchFamily="34" charset="0"/>
                <a:cs typeface="Arial" panose="020B0604020202020204" pitchFamily="34" charset="0"/>
              </a:rPr>
            </a:br>
            <a:r>
              <a:rPr lang="en-US" sz="5400" dirty="0">
                <a:latin typeface="Calibri" panose="020F0502020204030204" pitchFamily="34" charset="0"/>
                <a:ea typeface="Calibri" panose="020F0502020204030204" pitchFamily="34" charset="0"/>
                <a:cs typeface="Arial" panose="020B0604020202020204" pitchFamily="34" charset="0"/>
              </a:rPr>
              <a:t>When I'm found in the desert place</a:t>
            </a:r>
            <a:br>
              <a:rPr lang="en-US" sz="5400" dirty="0">
                <a:latin typeface="Calibri" panose="020F0502020204030204" pitchFamily="34" charset="0"/>
                <a:ea typeface="Calibri" panose="020F0502020204030204" pitchFamily="34" charset="0"/>
                <a:cs typeface="Arial" panose="020B0604020202020204" pitchFamily="34" charset="0"/>
              </a:rPr>
            </a:br>
            <a:r>
              <a:rPr lang="en-US" sz="5400" dirty="0">
                <a:latin typeface="Calibri" panose="020F0502020204030204" pitchFamily="34" charset="0"/>
                <a:ea typeface="Calibri" panose="020F0502020204030204" pitchFamily="34" charset="0"/>
                <a:cs typeface="Arial" panose="020B0604020202020204" pitchFamily="34" charset="0"/>
              </a:rPr>
              <a:t>Though I walk through the wilderness</a:t>
            </a:r>
            <a:br>
              <a:rPr lang="en-US" sz="5400" dirty="0">
                <a:latin typeface="Calibri" panose="020F0502020204030204" pitchFamily="34" charset="0"/>
                <a:ea typeface="Calibri" panose="020F0502020204030204" pitchFamily="34" charset="0"/>
                <a:cs typeface="Arial" panose="020B0604020202020204" pitchFamily="34" charset="0"/>
              </a:rPr>
            </a:br>
            <a:r>
              <a:rPr lang="en-US" sz="5400" dirty="0">
                <a:latin typeface="Calibri" panose="020F0502020204030204" pitchFamily="34" charset="0"/>
                <a:ea typeface="Calibri" panose="020F0502020204030204" pitchFamily="34" charset="0"/>
                <a:cs typeface="Arial" panose="020B0604020202020204" pitchFamily="34" charset="0"/>
              </a:rPr>
              <a:t>Blessed be Your name</a:t>
            </a:r>
            <a:br>
              <a:rPr lang="en-US" sz="5400" dirty="0">
                <a:latin typeface="Calibri" panose="020F0502020204030204" pitchFamily="34" charset="0"/>
                <a:ea typeface="Calibri" panose="020F0502020204030204" pitchFamily="34" charset="0"/>
                <a:cs typeface="Arial" panose="020B0604020202020204" pitchFamily="34" charset="0"/>
              </a:rPr>
            </a:br>
            <a:endParaRPr lang="en-US" sz="5400" dirty="0"/>
          </a:p>
        </p:txBody>
      </p:sp>
    </p:spTree>
    <p:extLst>
      <p:ext uri="{BB962C8B-B14F-4D97-AF65-F5344CB8AC3E}">
        <p14:creationId xmlns:p14="http://schemas.microsoft.com/office/powerpoint/2010/main" val="4237491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E00550-CBCF-42CB-9069-3260B010F16A}"/>
              </a:ext>
            </a:extLst>
          </p:cNvPr>
          <p:cNvSpPr>
            <a:spLocks noGrp="1"/>
          </p:cNvSpPr>
          <p:nvPr>
            <p:ph idx="1"/>
          </p:nvPr>
        </p:nvSpPr>
        <p:spPr>
          <a:xfrm>
            <a:off x="1495647" y="517451"/>
            <a:ext cx="10140020" cy="5404907"/>
          </a:xfrm>
        </p:spPr>
        <p:txBody>
          <a:bodyPr>
            <a:normAutofit/>
          </a:bodyPr>
          <a:lstStyle/>
          <a:p>
            <a:pPr marL="0" indent="0" algn="ctr">
              <a:lnSpc>
                <a:spcPct val="125000"/>
              </a:lnSpc>
              <a:buNone/>
            </a:pPr>
            <a:r>
              <a:rPr lang="en-US" sz="5400" dirty="0">
                <a:latin typeface="Calibri" panose="020F0502020204030204" pitchFamily="34" charset="0"/>
                <a:ea typeface="Calibri" panose="020F0502020204030204" pitchFamily="34" charset="0"/>
                <a:cs typeface="Arial" panose="020B0604020202020204" pitchFamily="34" charset="0"/>
              </a:rPr>
              <a:t>Every blessing You pour out</a:t>
            </a:r>
            <a:br>
              <a:rPr lang="en-US" sz="5400" dirty="0">
                <a:latin typeface="Calibri" panose="020F0502020204030204" pitchFamily="34" charset="0"/>
                <a:ea typeface="Calibri" panose="020F0502020204030204" pitchFamily="34" charset="0"/>
                <a:cs typeface="Arial" panose="020B0604020202020204" pitchFamily="34" charset="0"/>
              </a:rPr>
            </a:br>
            <a:r>
              <a:rPr lang="en-US" sz="5400" dirty="0">
                <a:latin typeface="Calibri" panose="020F0502020204030204" pitchFamily="34" charset="0"/>
                <a:ea typeface="Calibri" panose="020F0502020204030204" pitchFamily="34" charset="0"/>
                <a:cs typeface="Arial" panose="020B0604020202020204" pitchFamily="34" charset="0"/>
              </a:rPr>
              <a:t>I'll turn back to praise</a:t>
            </a:r>
            <a:br>
              <a:rPr lang="en-US" sz="5400" dirty="0">
                <a:latin typeface="Calibri" panose="020F0502020204030204" pitchFamily="34" charset="0"/>
                <a:ea typeface="Calibri" panose="020F0502020204030204" pitchFamily="34" charset="0"/>
                <a:cs typeface="Arial" panose="020B0604020202020204" pitchFamily="34" charset="0"/>
              </a:rPr>
            </a:br>
            <a:r>
              <a:rPr lang="en-US" sz="5400" dirty="0">
                <a:latin typeface="Calibri" panose="020F0502020204030204" pitchFamily="34" charset="0"/>
                <a:ea typeface="Calibri" panose="020F0502020204030204" pitchFamily="34" charset="0"/>
                <a:cs typeface="Arial" panose="020B0604020202020204" pitchFamily="34" charset="0"/>
              </a:rPr>
              <a:t>When the darkness closes in, Lord</a:t>
            </a:r>
            <a:br>
              <a:rPr lang="en-US" sz="5400" dirty="0">
                <a:latin typeface="Calibri" panose="020F0502020204030204" pitchFamily="34" charset="0"/>
                <a:ea typeface="Calibri" panose="020F0502020204030204" pitchFamily="34" charset="0"/>
                <a:cs typeface="Arial" panose="020B0604020202020204" pitchFamily="34" charset="0"/>
              </a:rPr>
            </a:br>
            <a:r>
              <a:rPr lang="en-US" sz="5400" dirty="0">
                <a:latin typeface="Calibri" panose="020F0502020204030204" pitchFamily="34" charset="0"/>
                <a:ea typeface="Calibri" panose="020F0502020204030204" pitchFamily="34" charset="0"/>
                <a:cs typeface="Arial" panose="020B0604020202020204" pitchFamily="34" charset="0"/>
              </a:rPr>
              <a:t>Still I will say</a:t>
            </a:r>
            <a:br>
              <a:rPr lang="en-US" sz="5400" dirty="0">
                <a:latin typeface="Calibri" panose="020F0502020204030204" pitchFamily="34" charset="0"/>
                <a:ea typeface="Calibri" panose="020F0502020204030204" pitchFamily="34" charset="0"/>
                <a:cs typeface="Arial" panose="020B0604020202020204" pitchFamily="34" charset="0"/>
              </a:rPr>
            </a:br>
            <a:endParaRPr lang="en-US" sz="5400" dirty="0"/>
          </a:p>
        </p:txBody>
      </p:sp>
    </p:spTree>
    <p:extLst>
      <p:ext uri="{BB962C8B-B14F-4D97-AF65-F5344CB8AC3E}">
        <p14:creationId xmlns:p14="http://schemas.microsoft.com/office/powerpoint/2010/main" val="437048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E00550-CBCF-42CB-9069-3260B010F16A}"/>
              </a:ext>
            </a:extLst>
          </p:cNvPr>
          <p:cNvSpPr>
            <a:spLocks noGrp="1"/>
          </p:cNvSpPr>
          <p:nvPr>
            <p:ph idx="1"/>
          </p:nvPr>
        </p:nvSpPr>
        <p:spPr>
          <a:xfrm>
            <a:off x="1495647" y="517451"/>
            <a:ext cx="10140020" cy="5404907"/>
          </a:xfrm>
        </p:spPr>
        <p:txBody>
          <a:bodyPr>
            <a:normAutofit/>
          </a:bodyPr>
          <a:lstStyle/>
          <a:p>
            <a:pPr marL="0" indent="0" algn="ctr">
              <a:buNone/>
            </a:pPr>
            <a:r>
              <a:rPr lang="en-US" sz="5400" dirty="0">
                <a:latin typeface="Calibri" panose="020F0502020204030204" pitchFamily="34" charset="0"/>
                <a:ea typeface="Calibri" panose="020F0502020204030204" pitchFamily="34" charset="0"/>
                <a:cs typeface="Arial" panose="020B0604020202020204" pitchFamily="34" charset="0"/>
              </a:rPr>
              <a:t>Blessed be the name of the Lord</a:t>
            </a:r>
          </a:p>
          <a:p>
            <a:pPr marL="0" indent="0" algn="ctr">
              <a:buNone/>
            </a:pPr>
            <a:r>
              <a:rPr lang="en-US" sz="5400" dirty="0">
                <a:latin typeface="Calibri" panose="020F0502020204030204" pitchFamily="34" charset="0"/>
                <a:ea typeface="Calibri" panose="020F0502020204030204" pitchFamily="34" charset="0"/>
                <a:cs typeface="Arial" panose="020B0604020202020204" pitchFamily="34" charset="0"/>
              </a:rPr>
              <a:t>Blessed be Your name</a:t>
            </a:r>
          </a:p>
          <a:p>
            <a:pPr marL="0" indent="0" algn="ctr">
              <a:buNone/>
            </a:pPr>
            <a:r>
              <a:rPr lang="en-US" sz="5400" dirty="0">
                <a:latin typeface="Calibri" panose="020F0502020204030204" pitchFamily="34" charset="0"/>
                <a:ea typeface="Calibri" panose="020F0502020204030204" pitchFamily="34" charset="0"/>
                <a:cs typeface="Arial" panose="020B0604020202020204" pitchFamily="34" charset="0"/>
              </a:rPr>
              <a:t>Blessed be the name of the Lord</a:t>
            </a:r>
          </a:p>
          <a:p>
            <a:pPr marL="0" indent="0" algn="ctr">
              <a:buNone/>
            </a:pPr>
            <a:r>
              <a:rPr lang="en-US" sz="5400" dirty="0">
                <a:latin typeface="Calibri" panose="020F0502020204030204" pitchFamily="34" charset="0"/>
                <a:ea typeface="Calibri" panose="020F0502020204030204" pitchFamily="34" charset="0"/>
                <a:cs typeface="Arial" panose="020B0604020202020204" pitchFamily="34" charset="0"/>
              </a:rPr>
              <a:t>Blessed be Your glorious name</a:t>
            </a:r>
          </a:p>
        </p:txBody>
      </p:sp>
    </p:spTree>
    <p:extLst>
      <p:ext uri="{BB962C8B-B14F-4D97-AF65-F5344CB8AC3E}">
        <p14:creationId xmlns:p14="http://schemas.microsoft.com/office/powerpoint/2010/main" val="3999004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E00550-CBCF-42CB-9069-3260B010F16A}"/>
              </a:ext>
            </a:extLst>
          </p:cNvPr>
          <p:cNvSpPr>
            <a:spLocks noGrp="1"/>
          </p:cNvSpPr>
          <p:nvPr>
            <p:ph idx="1"/>
          </p:nvPr>
        </p:nvSpPr>
        <p:spPr>
          <a:xfrm>
            <a:off x="1169581" y="517451"/>
            <a:ext cx="10466086" cy="5404907"/>
          </a:xfrm>
        </p:spPr>
        <p:txBody>
          <a:bodyPr>
            <a:normAutofit/>
          </a:bodyPr>
          <a:lstStyle/>
          <a:p>
            <a:pPr marL="0" indent="0" algn="ctr">
              <a:lnSpc>
                <a:spcPct val="125000"/>
              </a:lnSpc>
              <a:buNone/>
            </a:pPr>
            <a:r>
              <a:rPr lang="en-US" sz="5400" dirty="0">
                <a:latin typeface="Calibri" panose="020F0502020204030204" pitchFamily="34" charset="0"/>
                <a:ea typeface="Calibri" panose="020F0502020204030204" pitchFamily="34" charset="0"/>
                <a:cs typeface="Arial" panose="020B0604020202020204" pitchFamily="34" charset="0"/>
              </a:rPr>
              <a:t>Blessed be Your name</a:t>
            </a:r>
            <a:br>
              <a:rPr lang="en-US" sz="5400" dirty="0">
                <a:latin typeface="Calibri" panose="020F0502020204030204" pitchFamily="34" charset="0"/>
                <a:ea typeface="Calibri" panose="020F0502020204030204" pitchFamily="34" charset="0"/>
                <a:cs typeface="Arial" panose="020B0604020202020204" pitchFamily="34" charset="0"/>
              </a:rPr>
            </a:br>
            <a:r>
              <a:rPr lang="en-US" sz="5400" dirty="0">
                <a:latin typeface="Calibri" panose="020F0502020204030204" pitchFamily="34" charset="0"/>
                <a:ea typeface="Calibri" panose="020F0502020204030204" pitchFamily="34" charset="0"/>
                <a:cs typeface="Arial" panose="020B0604020202020204" pitchFamily="34" charset="0"/>
              </a:rPr>
              <a:t>When the sun's shining down on me</a:t>
            </a:r>
            <a:br>
              <a:rPr lang="en-US" sz="5400" dirty="0">
                <a:latin typeface="Calibri" panose="020F0502020204030204" pitchFamily="34" charset="0"/>
                <a:ea typeface="Calibri" panose="020F0502020204030204" pitchFamily="34" charset="0"/>
                <a:cs typeface="Arial" panose="020B0604020202020204" pitchFamily="34" charset="0"/>
              </a:rPr>
            </a:br>
            <a:r>
              <a:rPr lang="en-US" sz="5400" dirty="0">
                <a:latin typeface="Calibri" panose="020F0502020204030204" pitchFamily="34" charset="0"/>
                <a:ea typeface="Calibri" panose="020F0502020204030204" pitchFamily="34" charset="0"/>
                <a:cs typeface="Arial" panose="020B0604020202020204" pitchFamily="34" charset="0"/>
              </a:rPr>
              <a:t>When the world's 'all as it should be'</a:t>
            </a:r>
            <a:br>
              <a:rPr lang="en-US" sz="5400" dirty="0">
                <a:latin typeface="Calibri" panose="020F0502020204030204" pitchFamily="34" charset="0"/>
                <a:ea typeface="Calibri" panose="020F0502020204030204" pitchFamily="34" charset="0"/>
                <a:cs typeface="Arial" panose="020B0604020202020204" pitchFamily="34" charset="0"/>
              </a:rPr>
            </a:br>
            <a:r>
              <a:rPr lang="en-US" sz="5400" dirty="0">
                <a:latin typeface="Calibri" panose="020F0502020204030204" pitchFamily="34" charset="0"/>
                <a:ea typeface="Calibri" panose="020F0502020204030204" pitchFamily="34" charset="0"/>
                <a:cs typeface="Arial" panose="020B0604020202020204" pitchFamily="34" charset="0"/>
              </a:rPr>
              <a:t>Blessed be Your name</a:t>
            </a:r>
            <a:br>
              <a:rPr lang="en-US" sz="5400" dirty="0">
                <a:latin typeface="Calibri" panose="020F0502020204030204" pitchFamily="34" charset="0"/>
                <a:ea typeface="Calibri" panose="020F0502020204030204" pitchFamily="34" charset="0"/>
                <a:cs typeface="Arial" panose="020B0604020202020204" pitchFamily="34" charset="0"/>
              </a:rPr>
            </a:br>
            <a:endParaRPr lang="en-US" sz="5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84509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E00550-CBCF-42CB-9069-3260B010F16A}"/>
              </a:ext>
            </a:extLst>
          </p:cNvPr>
          <p:cNvSpPr>
            <a:spLocks noGrp="1"/>
          </p:cNvSpPr>
          <p:nvPr>
            <p:ph idx="1"/>
          </p:nvPr>
        </p:nvSpPr>
        <p:spPr>
          <a:xfrm>
            <a:off x="1169581" y="517451"/>
            <a:ext cx="10466086" cy="5404907"/>
          </a:xfrm>
        </p:spPr>
        <p:txBody>
          <a:bodyPr>
            <a:normAutofit fontScale="92500" lnSpcReduction="10000"/>
          </a:bodyPr>
          <a:lstStyle/>
          <a:p>
            <a:pPr marL="0" indent="0" algn="ctr">
              <a:lnSpc>
                <a:spcPct val="125000"/>
              </a:lnSpc>
              <a:buNone/>
            </a:pPr>
            <a:r>
              <a:rPr lang="en-US" sz="5400" dirty="0">
                <a:latin typeface="Calibri" panose="020F0502020204030204" pitchFamily="34" charset="0"/>
                <a:ea typeface="Calibri" panose="020F0502020204030204" pitchFamily="34" charset="0"/>
                <a:cs typeface="Arial" panose="020B0604020202020204" pitchFamily="34" charset="0"/>
              </a:rPr>
              <a:t>Blessed be Your name</a:t>
            </a:r>
            <a:br>
              <a:rPr lang="en-US" sz="5400" dirty="0">
                <a:latin typeface="Calibri" panose="020F0502020204030204" pitchFamily="34" charset="0"/>
                <a:ea typeface="Calibri" panose="020F0502020204030204" pitchFamily="34" charset="0"/>
                <a:cs typeface="Arial" panose="020B0604020202020204" pitchFamily="34" charset="0"/>
              </a:rPr>
            </a:br>
            <a:r>
              <a:rPr lang="en-US" sz="5400" dirty="0">
                <a:latin typeface="Calibri" panose="020F0502020204030204" pitchFamily="34" charset="0"/>
                <a:ea typeface="Calibri" panose="020F0502020204030204" pitchFamily="34" charset="0"/>
                <a:cs typeface="Arial" panose="020B0604020202020204" pitchFamily="34" charset="0"/>
              </a:rPr>
              <a:t>On the road marked with suffering</a:t>
            </a:r>
            <a:br>
              <a:rPr lang="en-US" sz="5400" dirty="0">
                <a:latin typeface="Calibri" panose="020F0502020204030204" pitchFamily="34" charset="0"/>
                <a:ea typeface="Calibri" panose="020F0502020204030204" pitchFamily="34" charset="0"/>
                <a:cs typeface="Arial" panose="020B0604020202020204" pitchFamily="34" charset="0"/>
              </a:rPr>
            </a:br>
            <a:r>
              <a:rPr lang="en-US" sz="5400" dirty="0">
                <a:latin typeface="Calibri" panose="020F0502020204030204" pitchFamily="34" charset="0"/>
                <a:ea typeface="Calibri" panose="020F0502020204030204" pitchFamily="34" charset="0"/>
                <a:cs typeface="Arial" panose="020B0604020202020204" pitchFamily="34" charset="0"/>
              </a:rPr>
              <a:t>Though there's pain in the offering</a:t>
            </a:r>
            <a:br>
              <a:rPr lang="en-US" sz="5400" dirty="0">
                <a:latin typeface="Calibri" panose="020F0502020204030204" pitchFamily="34" charset="0"/>
                <a:ea typeface="Calibri" panose="020F0502020204030204" pitchFamily="34" charset="0"/>
                <a:cs typeface="Arial" panose="020B0604020202020204" pitchFamily="34" charset="0"/>
              </a:rPr>
            </a:br>
            <a:r>
              <a:rPr lang="en-US" sz="5400" dirty="0">
                <a:latin typeface="Calibri" panose="020F0502020204030204" pitchFamily="34" charset="0"/>
                <a:ea typeface="Calibri" panose="020F0502020204030204" pitchFamily="34" charset="0"/>
                <a:cs typeface="Arial" panose="020B0604020202020204" pitchFamily="34" charset="0"/>
              </a:rPr>
              <a:t>Blessed be Your name</a:t>
            </a:r>
            <a:br>
              <a:rPr lang="en-US" sz="5400" dirty="0">
                <a:latin typeface="Calibri" panose="020F0502020204030204" pitchFamily="34" charset="0"/>
                <a:ea typeface="Calibri" panose="020F0502020204030204" pitchFamily="34" charset="0"/>
                <a:cs typeface="Arial" panose="020B0604020202020204" pitchFamily="34" charset="0"/>
              </a:rPr>
            </a:br>
            <a:br>
              <a:rPr lang="en-US" sz="5400" dirty="0">
                <a:latin typeface="Calibri" panose="020F0502020204030204" pitchFamily="34" charset="0"/>
                <a:ea typeface="Calibri" panose="020F0502020204030204" pitchFamily="34" charset="0"/>
                <a:cs typeface="Arial" panose="020B0604020202020204" pitchFamily="34" charset="0"/>
              </a:rPr>
            </a:br>
            <a:endParaRPr lang="en-US" sz="5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74077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E00550-CBCF-42CB-9069-3260B010F16A}"/>
              </a:ext>
            </a:extLst>
          </p:cNvPr>
          <p:cNvSpPr>
            <a:spLocks noGrp="1"/>
          </p:cNvSpPr>
          <p:nvPr>
            <p:ph idx="1"/>
          </p:nvPr>
        </p:nvSpPr>
        <p:spPr>
          <a:xfrm>
            <a:off x="1495647" y="517451"/>
            <a:ext cx="10140020" cy="5404907"/>
          </a:xfrm>
        </p:spPr>
        <p:txBody>
          <a:bodyPr>
            <a:normAutofit/>
          </a:bodyPr>
          <a:lstStyle/>
          <a:p>
            <a:pPr marL="0" indent="0" algn="ctr">
              <a:lnSpc>
                <a:spcPct val="125000"/>
              </a:lnSpc>
              <a:buNone/>
            </a:pPr>
            <a:r>
              <a:rPr lang="en-US" sz="5400" dirty="0">
                <a:latin typeface="Calibri" panose="020F0502020204030204" pitchFamily="34" charset="0"/>
                <a:ea typeface="Calibri" panose="020F0502020204030204" pitchFamily="34" charset="0"/>
                <a:cs typeface="Arial" panose="020B0604020202020204" pitchFamily="34" charset="0"/>
              </a:rPr>
              <a:t>Every blessing You pour out</a:t>
            </a:r>
            <a:br>
              <a:rPr lang="en-US" sz="5400" dirty="0">
                <a:latin typeface="Calibri" panose="020F0502020204030204" pitchFamily="34" charset="0"/>
                <a:ea typeface="Calibri" panose="020F0502020204030204" pitchFamily="34" charset="0"/>
                <a:cs typeface="Arial" panose="020B0604020202020204" pitchFamily="34" charset="0"/>
              </a:rPr>
            </a:br>
            <a:r>
              <a:rPr lang="en-US" sz="5400" dirty="0">
                <a:latin typeface="Calibri" panose="020F0502020204030204" pitchFamily="34" charset="0"/>
                <a:ea typeface="Calibri" panose="020F0502020204030204" pitchFamily="34" charset="0"/>
                <a:cs typeface="Arial" panose="020B0604020202020204" pitchFamily="34" charset="0"/>
              </a:rPr>
              <a:t>I'll turn back to praise</a:t>
            </a:r>
            <a:br>
              <a:rPr lang="en-US" sz="5400" dirty="0">
                <a:latin typeface="Calibri" panose="020F0502020204030204" pitchFamily="34" charset="0"/>
                <a:ea typeface="Calibri" panose="020F0502020204030204" pitchFamily="34" charset="0"/>
                <a:cs typeface="Arial" panose="020B0604020202020204" pitchFamily="34" charset="0"/>
              </a:rPr>
            </a:br>
            <a:r>
              <a:rPr lang="en-US" sz="5400" dirty="0">
                <a:latin typeface="Calibri" panose="020F0502020204030204" pitchFamily="34" charset="0"/>
                <a:ea typeface="Calibri" panose="020F0502020204030204" pitchFamily="34" charset="0"/>
                <a:cs typeface="Arial" panose="020B0604020202020204" pitchFamily="34" charset="0"/>
              </a:rPr>
              <a:t>When the darkness closes in, Lord</a:t>
            </a:r>
            <a:br>
              <a:rPr lang="en-US" sz="5400" dirty="0">
                <a:latin typeface="Calibri" panose="020F0502020204030204" pitchFamily="34" charset="0"/>
                <a:ea typeface="Calibri" panose="020F0502020204030204" pitchFamily="34" charset="0"/>
                <a:cs typeface="Arial" panose="020B0604020202020204" pitchFamily="34" charset="0"/>
              </a:rPr>
            </a:br>
            <a:r>
              <a:rPr lang="en-US" sz="5400" dirty="0">
                <a:latin typeface="Calibri" panose="020F0502020204030204" pitchFamily="34" charset="0"/>
                <a:ea typeface="Calibri" panose="020F0502020204030204" pitchFamily="34" charset="0"/>
                <a:cs typeface="Arial" panose="020B0604020202020204" pitchFamily="34" charset="0"/>
              </a:rPr>
              <a:t>Still I will say</a:t>
            </a:r>
            <a:br>
              <a:rPr lang="en-US" sz="5400" dirty="0">
                <a:latin typeface="Calibri" panose="020F0502020204030204" pitchFamily="34" charset="0"/>
                <a:ea typeface="Calibri" panose="020F0502020204030204" pitchFamily="34" charset="0"/>
                <a:cs typeface="Arial" panose="020B0604020202020204" pitchFamily="34" charset="0"/>
              </a:rPr>
            </a:br>
            <a:endParaRPr lang="en-US" sz="5400" dirty="0"/>
          </a:p>
        </p:txBody>
      </p:sp>
    </p:spTree>
    <p:extLst>
      <p:ext uri="{BB962C8B-B14F-4D97-AF65-F5344CB8AC3E}">
        <p14:creationId xmlns:p14="http://schemas.microsoft.com/office/powerpoint/2010/main" val="328795334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1414</TotalTime>
  <Words>621</Words>
  <Application>Microsoft Office PowerPoint</Application>
  <PresentationFormat>Widescreen</PresentationFormat>
  <Paragraphs>105</Paragraphs>
  <Slides>34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Century Gothic</vt:lpstr>
      <vt:lpstr>Lucida Calligraphy</vt:lpstr>
      <vt:lpstr>Wingdings 3</vt:lpstr>
      <vt:lpstr>Wisp</vt:lpstr>
      <vt:lpstr>In the Name of Jesus: rejoicing in proclaiming His name  Philippians 1:12–18</vt:lpstr>
      <vt:lpstr>Blessed be the Name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in different languages</vt:lpstr>
      <vt:lpstr>In the Name of Jesus: rejoicing in proclaiming His name  Philippians 1:12–18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Slaves and Saints: finding joy and peace in all circumstances</dc:title>
  <dc:creator>Samuel Lau</dc:creator>
  <cp:lastModifiedBy>Samuel Lau</cp:lastModifiedBy>
  <cp:revision>34</cp:revision>
  <dcterms:created xsi:type="dcterms:W3CDTF">2019-08-25T14:27:20Z</dcterms:created>
  <dcterms:modified xsi:type="dcterms:W3CDTF">2019-10-27T16:34:06Z</dcterms:modified>
</cp:coreProperties>
</file>